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59" r:id="rId6"/>
    <p:sldId id="257" r:id="rId7"/>
    <p:sldId id="263" r:id="rId8"/>
    <p:sldId id="265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9DA"/>
    <a:srgbClr val="D78BD9"/>
    <a:srgbClr val="B8FAFA"/>
    <a:srgbClr val="B62E92"/>
    <a:srgbClr val="CA1371"/>
    <a:srgbClr val="3CAAAA"/>
    <a:srgbClr val="C558C8"/>
    <a:srgbClr val="6A4E64"/>
    <a:srgbClr val="302C3B"/>
    <a:srgbClr val="352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1242" y="-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3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9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1465-DB33-4C47-BE27-64C093A4C0F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8C0B-94B4-424B-A4E7-727F14D9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4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1465-DB33-4C47-BE27-64C093A4C0F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8C0B-94B4-424B-A4E7-727F14D9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66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1465-DB33-4C47-BE27-64C093A4C0F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8C0B-94B4-424B-A4E7-727F14D9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76400" y="2463800"/>
            <a:ext cx="1765300" cy="31877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34272" y="2044700"/>
            <a:ext cx="2079328" cy="40005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675836" y="2463800"/>
            <a:ext cx="1765300" cy="3187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2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3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3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55743" y="0"/>
            <a:ext cx="613625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83879" y="2139351"/>
            <a:ext cx="4364966" cy="250166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5574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9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55688" y="3981450"/>
            <a:ext cx="1560512" cy="1574800"/>
          </a:xfrm>
          <a:ln w="762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524439" y="3981450"/>
            <a:ext cx="1560512" cy="1574800"/>
          </a:xfrm>
          <a:ln w="762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3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536372" y="2463800"/>
            <a:ext cx="2190206" cy="216045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926875" y="2463800"/>
            <a:ext cx="2190206" cy="216045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04315" y="2463800"/>
            <a:ext cx="2190206" cy="216045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680394" y="2463800"/>
            <a:ext cx="2190206" cy="216045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3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9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3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3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decel="100000" fill="hold" grpId="1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3.54167E-6 3.33333E-6 L -0.08972 3.33333E-6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1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animMotion origin="layout" path="M -2.08333E-7 3.33333E-6 L -0.08971 3.33333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-2.29167E-6 3.33333E-6 L -0.08984 3.33333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Motion origin="layout" path="M -4.16667E-6 3.33333E-6 L -0.09023 3.33333E-6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84663" y="2024743"/>
            <a:ext cx="9379131" cy="31873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5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9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3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1465-DB33-4C47-BE27-64C093A4C0F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8C0B-94B4-424B-A4E7-727F14D9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8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1465-DB33-4C47-BE27-64C093A4C0F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8C0B-94B4-424B-A4E7-727F14D9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3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7DFCA1F-3D15-4D7A-B595-491F68FB7F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57DB088-299F-4D43-860E-EFEA372AC4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0112" y="3222625"/>
            <a:ext cx="548640" cy="5486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99D2E92-871E-40AB-A06F-36A47BE2C6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0112" y="4274185"/>
            <a:ext cx="548640" cy="5486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70CEBBF-8499-4D45-A73F-953F024A2B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0112" y="5348605"/>
            <a:ext cx="548640" cy="5486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04A29A6C-2B62-4439-8FC4-7B18BA14F4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9525" y="1965986"/>
            <a:ext cx="3181350" cy="284982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928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8" dur="31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61465-DB33-4C47-BE27-64C093A4C0F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98C0B-94B4-424B-A4E7-727F14D9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10" Type="http://schemas.openxmlformats.org/officeDocument/2006/relationships/image" Target="../media/image28.png"/><Relationship Id="rId4" Type="http://schemas.openxmlformats.org/officeDocument/2006/relationships/image" Target="../media/image23.jpe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pic>
        <p:nvPicPr>
          <p:cNvPr id="8" name="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1300" y="-1543353"/>
            <a:ext cx="609600" cy="609600"/>
          </a:xfrm>
          <a:prstGeom prst="rect">
            <a:avLst/>
          </a:prstGeom>
        </p:spPr>
      </p:pic>
      <p:sp>
        <p:nvSpPr>
          <p:cNvPr id="13" name="BLACK SHAPE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SEQUARE TRANSITIONS"/>
          <p:cNvSpPr/>
          <p:nvPr/>
        </p:nvSpPr>
        <p:spPr>
          <a:xfrm>
            <a:off x="895350" y="596742"/>
            <a:ext cx="1847850" cy="1689258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SEQUARE TRANSITIONS"/>
          <p:cNvSpPr/>
          <p:nvPr/>
        </p:nvSpPr>
        <p:spPr>
          <a:xfrm>
            <a:off x="2762250" y="2336946"/>
            <a:ext cx="952500" cy="749154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EQUARE TRANSITIONS"/>
          <p:cNvSpPr/>
          <p:nvPr/>
        </p:nvSpPr>
        <p:spPr>
          <a:xfrm>
            <a:off x="1677409" y="3086100"/>
            <a:ext cx="2543504" cy="2000500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EQUARE TRANSITIONS"/>
          <p:cNvSpPr/>
          <p:nvPr/>
        </p:nvSpPr>
        <p:spPr>
          <a:xfrm>
            <a:off x="7625982" y="2818204"/>
            <a:ext cx="3977672" cy="2000500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EQUARE TRANSITIONS"/>
          <p:cNvSpPr/>
          <p:nvPr/>
        </p:nvSpPr>
        <p:spPr>
          <a:xfrm>
            <a:off x="8514833" y="4812977"/>
            <a:ext cx="1891500" cy="1487690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EQUARE TRANSITIONS"/>
          <p:cNvSpPr/>
          <p:nvPr/>
        </p:nvSpPr>
        <p:spPr>
          <a:xfrm>
            <a:off x="5889961" y="1411207"/>
            <a:ext cx="1891500" cy="1487690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DIEANT SHAPE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gradFill>
            <a:gsLst>
              <a:gs pos="14000">
                <a:srgbClr val="1D303B">
                  <a:alpha val="63922"/>
                </a:srgbClr>
              </a:gs>
              <a:gs pos="100000">
                <a:srgbClr val="9B3B64">
                  <a:alpha val="49804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VIDIO"/>
          <p:cNvSpPr txBox="1"/>
          <p:nvPr/>
        </p:nvSpPr>
        <p:spPr>
          <a:xfrm>
            <a:off x="4110550" y="1956406"/>
            <a:ext cx="4404283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500" dirty="0" err="1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levidio</a:t>
            </a:r>
            <a:endParaRPr lang="en-US" sz="11500" dirty="0">
              <a:solidFill>
                <a:schemeClr val="bg1"/>
              </a:solidFill>
              <a:effectLst>
                <a:glow rad="228600">
                  <a:srgbClr val="348C88">
                    <a:alpha val="60000"/>
                  </a:srgbClr>
                </a:glow>
              </a:effectLst>
              <a:latin typeface="Neon 80s" panose="02010500000200060000" pitchFamily="2" charset="0"/>
            </a:endParaRPr>
          </a:p>
        </p:txBody>
      </p:sp>
      <p:sp>
        <p:nvSpPr>
          <p:cNvPr id="6" name="NEON LIGHT"/>
          <p:cNvSpPr txBox="1"/>
          <p:nvPr/>
        </p:nvSpPr>
        <p:spPr>
          <a:xfrm>
            <a:off x="4806510" y="3402956"/>
            <a:ext cx="301236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dirty="0">
                <a:solidFill>
                  <a:srgbClr val="EDCCEE"/>
                </a:solidFill>
                <a:effectLst>
                  <a:glow rad="228600">
                    <a:srgbClr val="C558C8">
                      <a:alpha val="60000"/>
                    </a:srgbClr>
                  </a:glow>
                </a:effectLst>
                <a:latin typeface="Raleway" panose="020B0003030101060003" pitchFamily="34" charset="0"/>
              </a:rPr>
              <a:t>neon light</a:t>
            </a:r>
          </a:p>
        </p:txBody>
      </p:sp>
      <p:pic>
        <p:nvPicPr>
          <p:cNvPr id="2" name="ICO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599" y="625699"/>
            <a:ext cx="429769" cy="384049"/>
          </a:xfrm>
          <a:prstGeom prst="rect">
            <a:avLst/>
          </a:prstGeom>
        </p:spPr>
      </p:pic>
      <p:pic>
        <p:nvPicPr>
          <p:cNvPr id="3" name="ICO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486" y="596742"/>
            <a:ext cx="600457" cy="429769"/>
          </a:xfrm>
          <a:prstGeom prst="rect">
            <a:avLst/>
          </a:prstGeom>
        </p:spPr>
      </p:pic>
      <p:pic>
        <p:nvPicPr>
          <p:cNvPr id="4" name="IC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061" y="625699"/>
            <a:ext cx="545593" cy="371857"/>
          </a:xfrm>
          <a:prstGeom prst="rect">
            <a:avLst/>
          </a:prstGeom>
        </p:spPr>
      </p:pic>
      <p:sp>
        <p:nvSpPr>
          <p:cNvPr id="5" name="ROUNDED SHAPE LINE"/>
          <p:cNvSpPr/>
          <p:nvPr/>
        </p:nvSpPr>
        <p:spPr>
          <a:xfrm>
            <a:off x="5313757" y="4602520"/>
            <a:ext cx="1997868" cy="26125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B8FAFA"/>
            </a:solidFill>
          </a:ln>
          <a:effectLst>
            <a:glow rad="139700">
              <a:srgbClr val="B8FAF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SHAPE SHAPE"/>
          <p:cNvSpPr/>
          <p:nvPr/>
        </p:nvSpPr>
        <p:spPr>
          <a:xfrm>
            <a:off x="5372096" y="4655814"/>
            <a:ext cx="1881191" cy="157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glow rad="139700">
              <a:srgbClr val="B8FAF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OADING"/>
          <p:cNvSpPr txBox="1"/>
          <p:nvPr/>
        </p:nvSpPr>
        <p:spPr>
          <a:xfrm>
            <a:off x="5733044" y="4989310"/>
            <a:ext cx="115929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effectLst/>
                <a:latin typeface="Raleway" panose="020B0003030101060003" pitchFamily="34" charset="0"/>
              </a:rPr>
              <a:t>loading</a:t>
            </a:r>
          </a:p>
        </p:txBody>
      </p:sp>
      <p:sp>
        <p:nvSpPr>
          <p:cNvPr id="15" name="COMPLETE"/>
          <p:cNvSpPr txBox="1"/>
          <p:nvPr/>
        </p:nvSpPr>
        <p:spPr>
          <a:xfrm>
            <a:off x="5608812" y="4989310"/>
            <a:ext cx="140775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effectLst/>
                <a:latin typeface="Raleway" panose="020B0003030101060003" pitchFamily="34" charset="0"/>
              </a:rPr>
              <a:t>complete</a:t>
            </a:r>
          </a:p>
        </p:txBody>
      </p:sp>
      <p:grpSp>
        <p:nvGrpSpPr>
          <p:cNvPr id="27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Diamond 31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Diamond 32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Diamond 33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Diamond 34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39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Diamond 40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Diamond 41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Diamond 42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Diamond 46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Diamond 47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Diamond 48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Diamond 49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Diamond 50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 51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 52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 53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 54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 55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 56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 57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 58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0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Diamond 64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Diamond 66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Diamond 67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iamond 72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Diamond 73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Diamond 74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Diamond 75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Diamond 79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Diamond 80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Diamond 81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Diamond 82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Diamond 83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 85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 86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 87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 89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 90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 91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5" name="WAVE CIRCLE"/>
          <p:cNvGrpSpPr/>
          <p:nvPr/>
        </p:nvGrpSpPr>
        <p:grpSpPr>
          <a:xfrm>
            <a:off x="474397" y="4456175"/>
            <a:ext cx="690378" cy="690378"/>
            <a:chOff x="474397" y="4456175"/>
            <a:chExt cx="690378" cy="690378"/>
          </a:xfrm>
        </p:grpSpPr>
        <p:sp>
          <p:nvSpPr>
            <p:cNvPr id="93" name="Oval 9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WAVE CIRCLE"/>
          <p:cNvGrpSpPr/>
          <p:nvPr/>
        </p:nvGrpSpPr>
        <p:grpSpPr>
          <a:xfrm>
            <a:off x="474397" y="4456175"/>
            <a:ext cx="690378" cy="690378"/>
            <a:chOff x="474397" y="4456175"/>
            <a:chExt cx="690378" cy="690378"/>
          </a:xfrm>
        </p:grpSpPr>
        <p:sp>
          <p:nvSpPr>
            <p:cNvPr id="97" name="Oval 9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WAVE CIRCLE"/>
          <p:cNvGrpSpPr/>
          <p:nvPr/>
        </p:nvGrpSpPr>
        <p:grpSpPr>
          <a:xfrm>
            <a:off x="474397" y="4442080"/>
            <a:ext cx="690378" cy="690378"/>
            <a:chOff x="474397" y="4456175"/>
            <a:chExt cx="690378" cy="690378"/>
          </a:xfrm>
        </p:grpSpPr>
        <p:sp>
          <p:nvSpPr>
            <p:cNvPr id="100" name="Oval 9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03" name="Oval 10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06" name="Oval 10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WAVE CIRCLE"/>
          <p:cNvGrpSpPr/>
          <p:nvPr/>
        </p:nvGrpSpPr>
        <p:grpSpPr>
          <a:xfrm>
            <a:off x="8817313" y="1471641"/>
            <a:ext cx="690378" cy="690378"/>
            <a:chOff x="474397" y="4456175"/>
            <a:chExt cx="690378" cy="690378"/>
          </a:xfrm>
        </p:grpSpPr>
        <p:sp>
          <p:nvSpPr>
            <p:cNvPr id="109" name="Oval 10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WAVE CIRCLE"/>
          <p:cNvGrpSpPr/>
          <p:nvPr/>
        </p:nvGrpSpPr>
        <p:grpSpPr>
          <a:xfrm>
            <a:off x="10141982" y="4950169"/>
            <a:ext cx="690378" cy="690378"/>
            <a:chOff x="474397" y="4456175"/>
            <a:chExt cx="690378" cy="690378"/>
          </a:xfrm>
        </p:grpSpPr>
        <p:sp>
          <p:nvSpPr>
            <p:cNvPr id="112" name="Oval 11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WAVE CIRCLE"/>
          <p:cNvGrpSpPr/>
          <p:nvPr/>
        </p:nvGrpSpPr>
        <p:grpSpPr>
          <a:xfrm>
            <a:off x="10141982" y="4950169"/>
            <a:ext cx="690378" cy="690378"/>
            <a:chOff x="474397" y="4456175"/>
            <a:chExt cx="690378" cy="690378"/>
          </a:xfrm>
        </p:grpSpPr>
        <p:sp>
          <p:nvSpPr>
            <p:cNvPr id="115" name="Oval 11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WAVE CIRCLE"/>
          <p:cNvGrpSpPr/>
          <p:nvPr/>
        </p:nvGrpSpPr>
        <p:grpSpPr>
          <a:xfrm>
            <a:off x="10141982" y="4936074"/>
            <a:ext cx="690378" cy="690378"/>
            <a:chOff x="474397" y="4456175"/>
            <a:chExt cx="690378" cy="690378"/>
          </a:xfrm>
        </p:grpSpPr>
        <p:sp>
          <p:nvSpPr>
            <p:cNvPr id="118" name="Oval 11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WAVE CIRCLE"/>
          <p:cNvGrpSpPr/>
          <p:nvPr/>
        </p:nvGrpSpPr>
        <p:grpSpPr>
          <a:xfrm>
            <a:off x="1592615" y="1473851"/>
            <a:ext cx="690378" cy="690378"/>
            <a:chOff x="474397" y="4456175"/>
            <a:chExt cx="690378" cy="690378"/>
          </a:xfrm>
        </p:grpSpPr>
        <p:sp>
          <p:nvSpPr>
            <p:cNvPr id="121" name="Oval 12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WAVE CIRCLE"/>
          <p:cNvGrpSpPr/>
          <p:nvPr/>
        </p:nvGrpSpPr>
        <p:grpSpPr>
          <a:xfrm>
            <a:off x="1592615" y="1473851"/>
            <a:ext cx="690378" cy="690378"/>
            <a:chOff x="474397" y="4456175"/>
            <a:chExt cx="690378" cy="690378"/>
          </a:xfrm>
        </p:grpSpPr>
        <p:sp>
          <p:nvSpPr>
            <p:cNvPr id="124" name="Oval 12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WAVE CIRCLE"/>
          <p:cNvGrpSpPr/>
          <p:nvPr/>
        </p:nvGrpSpPr>
        <p:grpSpPr>
          <a:xfrm>
            <a:off x="1592615" y="1459756"/>
            <a:ext cx="690378" cy="690378"/>
            <a:chOff x="474397" y="4456175"/>
            <a:chExt cx="690378" cy="690378"/>
          </a:xfrm>
        </p:grpSpPr>
        <p:sp>
          <p:nvSpPr>
            <p:cNvPr id="127" name="Oval 12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4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1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repeatCount="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0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xit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xit" presetSubtype="0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3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2" nodeType="withEffect" p14:presetBounceEnd="100000">
                                      <p:stCondLst>
                                        <p:cond delay="3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8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grpId="4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grpId="3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2" nodeType="withEffect" p14:presetBounceEnd="100000">
                                      <p:stCondLst>
                                        <p:cond delay="3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4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grpId="4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3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2" nodeType="withEffect" p14:presetBounceEnd="100000">
                                      <p:stCondLst>
                                        <p:cond delay="3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0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1" presetClass="exit" presetSubtype="0" fill="hold" grpId="4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3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2" nodeType="withEffect" p14:presetBounceEnd="100000">
                                      <p:stCondLst>
                                        <p:cond delay="3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6" dur="1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grpId="4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ntr" presetSubtype="0" fill="hold" grpId="3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2" nodeType="withEffect" p14:presetBounceEnd="100000">
                                      <p:stCondLst>
                                        <p:cond delay="3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2" dur="1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4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39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8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39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8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10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10" presetClass="exit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10" presetClass="exit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0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10" presetClass="exit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4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10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1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8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2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4" presetID="10" presetClass="exit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10" presetClass="exit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2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8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9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9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7" grpId="0" animBg="1"/>
          <p:bldP spid="17" grpId="1" animBg="1"/>
          <p:bldP spid="17" grpId="2" animBg="1"/>
          <p:bldP spid="17" grpId="3" animBg="1"/>
          <p:bldP spid="17" grpId="4" animBg="1"/>
          <p:bldP spid="18" grpId="0" animBg="1"/>
          <p:bldP spid="18" grpId="1" animBg="1"/>
          <p:bldP spid="18" grpId="2" animBg="1"/>
          <p:bldP spid="18" grpId="3" animBg="1"/>
          <p:bldP spid="18" grpId="4" animBg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20" grpId="0" animBg="1"/>
          <p:bldP spid="20" grpId="1" animBg="1"/>
          <p:bldP spid="20" grpId="2" animBg="1"/>
          <p:bldP spid="20" grpId="3" animBg="1"/>
          <p:bldP spid="20" grpId="4" animBg="1"/>
          <p:bldP spid="21" grpId="0" animBg="1"/>
          <p:bldP spid="21" grpId="1" animBg="1"/>
          <p:bldP spid="11" grpId="0"/>
          <p:bldP spid="6" grpId="0"/>
          <p:bldP spid="5" grpId="0" animBg="1"/>
          <p:bldP spid="12" grpId="0" animBg="1"/>
          <p:bldP spid="14" grpId="0"/>
          <p:bldP spid="14" grpId="1"/>
          <p:bldP spid="1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1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repeatCount="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0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xit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xit" presetSubtype="0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3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2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grpId="4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grpId="3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2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grpId="4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3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2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1" presetClass="exit" presetSubtype="0" fill="hold" grpId="4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3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2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grpId="4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ntr" presetSubtype="0" fill="hold" grpId="3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2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4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39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8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39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8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10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10" presetClass="exit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10" presetClass="exit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0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10" presetClass="exit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4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10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1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8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2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4" presetID="10" presetClass="exit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10" presetClass="exit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2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8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9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9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7" grpId="0" animBg="1"/>
          <p:bldP spid="17" grpId="1" animBg="1"/>
          <p:bldP spid="17" grpId="2" animBg="1"/>
          <p:bldP spid="17" grpId="3" animBg="1"/>
          <p:bldP spid="17" grpId="4" animBg="1"/>
          <p:bldP spid="18" grpId="0" animBg="1"/>
          <p:bldP spid="18" grpId="1" animBg="1"/>
          <p:bldP spid="18" grpId="2" animBg="1"/>
          <p:bldP spid="18" grpId="3" animBg="1"/>
          <p:bldP spid="18" grpId="4" animBg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20" grpId="0" animBg="1"/>
          <p:bldP spid="20" grpId="1" animBg="1"/>
          <p:bldP spid="20" grpId="2" animBg="1"/>
          <p:bldP spid="20" grpId="3" animBg="1"/>
          <p:bldP spid="20" grpId="4" animBg="1"/>
          <p:bldP spid="21" grpId="0" animBg="1"/>
          <p:bldP spid="21" grpId="1" animBg="1"/>
          <p:bldP spid="11" grpId="0"/>
          <p:bldP spid="6" grpId="0"/>
          <p:bldP spid="5" grpId="0" animBg="1"/>
          <p:bldP spid="12" grpId="0" animBg="1"/>
          <p:bldP spid="14" grpId="0"/>
          <p:bldP spid="14" grpId="1"/>
          <p:bldP spid="15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pic>
        <p:nvPicPr>
          <p:cNvPr id="7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r="661"/>
          <a:stretch>
            <a:fillRect/>
          </a:stretch>
        </p:blipFill>
        <p:spPr/>
      </p:pic>
      <p:sp>
        <p:nvSpPr>
          <p:cNvPr id="31" name="OUR PORTFOLIO"/>
          <p:cNvSpPr txBox="1"/>
          <p:nvPr/>
        </p:nvSpPr>
        <p:spPr>
          <a:xfrm>
            <a:off x="3870173" y="295130"/>
            <a:ext cx="445166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OUR PORTFOLIO</a:t>
            </a:r>
          </a:p>
        </p:txBody>
      </p:sp>
      <p:sp>
        <p:nvSpPr>
          <p:cNvPr id="32" name="DESCRIPTIONS TEXT"/>
          <p:cNvSpPr txBox="1"/>
          <p:nvPr/>
        </p:nvSpPr>
        <p:spPr>
          <a:xfrm>
            <a:off x="2507591" y="1080385"/>
            <a:ext cx="7176818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consectetuer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</a:t>
            </a:r>
          </a:p>
        </p:txBody>
      </p:sp>
      <p:pic>
        <p:nvPicPr>
          <p:cNvPr id="33" name="LOG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3" y="348342"/>
            <a:ext cx="321676" cy="369332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34" name="COMPANY NAME"/>
          <p:cNvSpPr txBox="1"/>
          <p:nvPr/>
        </p:nvSpPr>
        <p:spPr>
          <a:xfrm>
            <a:off x="762669" y="348341"/>
            <a:ext cx="18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n 80s" panose="02010500000200060000" pitchFamily="2" charset="0"/>
              </a:rPr>
              <a:t>company name</a:t>
            </a:r>
          </a:p>
        </p:txBody>
      </p:sp>
      <p:sp>
        <p:nvSpPr>
          <p:cNvPr id="35" name="LINE"/>
          <p:cNvSpPr/>
          <p:nvPr/>
        </p:nvSpPr>
        <p:spPr>
          <a:xfrm>
            <a:off x="489351" y="858702"/>
            <a:ext cx="2898599" cy="103257"/>
          </a:xfrm>
          <a:prstGeom prst="rect">
            <a:avLst/>
          </a:prstGeom>
          <a:gradFill>
            <a:gsLst>
              <a:gs pos="15000">
                <a:srgbClr val="00B9DA">
                  <a:alpha val="0"/>
                </a:srgbClr>
              </a:gs>
              <a:gs pos="100000">
                <a:srgbClr val="00B9D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C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41" y="573237"/>
            <a:ext cx="646047" cy="492531"/>
          </a:xfrm>
          <a:prstGeom prst="rect">
            <a:avLst/>
          </a:prstGeom>
        </p:spPr>
      </p:pic>
      <p:pic>
        <p:nvPicPr>
          <p:cNvPr id="46" name="ICO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84" y="512802"/>
            <a:ext cx="633916" cy="629356"/>
          </a:xfrm>
          <a:prstGeom prst="rect">
            <a:avLst/>
          </a:prstGeom>
        </p:spPr>
      </p:pic>
      <p:grpSp>
        <p:nvGrpSpPr>
          <p:cNvPr id="16" name="FUTURISTIC LINE"/>
          <p:cNvGrpSpPr/>
          <p:nvPr/>
        </p:nvGrpSpPr>
        <p:grpSpPr>
          <a:xfrm>
            <a:off x="-2789001" y="-968477"/>
            <a:ext cx="18834664" cy="10353366"/>
            <a:chOff x="152400" y="342900"/>
            <a:chExt cx="13723549" cy="75438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Diamond 20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Diamond 21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Diamond 22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Diamond 23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39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Diamond 40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Diamond 41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Diamond 42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Diamond 49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Diamond 50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 51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 52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 53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 54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 55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 56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 57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 58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 60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 61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3" name="FUTURISTIC LINE"/>
          <p:cNvGrpSpPr/>
          <p:nvPr/>
        </p:nvGrpSpPr>
        <p:grpSpPr>
          <a:xfrm flipH="1">
            <a:off x="-1258217" y="-129492"/>
            <a:ext cx="14210673" cy="7752949"/>
            <a:chOff x="152400" y="342900"/>
            <a:chExt cx="13827315" cy="754380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Diamond 67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Diamond 68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 69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 70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Diamond 75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Diamond 76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 77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 78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Diamond 82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Diamond 83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 84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 85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 86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 87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 89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 90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 91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 92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 93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 94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6" name="WAVE CIRCLE"/>
          <p:cNvGrpSpPr/>
          <p:nvPr/>
        </p:nvGrpSpPr>
        <p:grpSpPr>
          <a:xfrm>
            <a:off x="4172652" y="4276592"/>
            <a:ext cx="690378" cy="690378"/>
            <a:chOff x="474397" y="4456175"/>
            <a:chExt cx="690378" cy="690378"/>
          </a:xfrm>
        </p:grpSpPr>
        <p:sp>
          <p:nvSpPr>
            <p:cNvPr id="97" name="Oval 9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WAVE CIRCLE"/>
          <p:cNvGrpSpPr/>
          <p:nvPr/>
        </p:nvGrpSpPr>
        <p:grpSpPr>
          <a:xfrm>
            <a:off x="4172652" y="4276592"/>
            <a:ext cx="690378" cy="690378"/>
            <a:chOff x="474397" y="4456175"/>
            <a:chExt cx="690378" cy="690378"/>
          </a:xfrm>
        </p:grpSpPr>
        <p:sp>
          <p:nvSpPr>
            <p:cNvPr id="100" name="Oval 9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WAVE CIRCLE"/>
          <p:cNvGrpSpPr/>
          <p:nvPr/>
        </p:nvGrpSpPr>
        <p:grpSpPr>
          <a:xfrm>
            <a:off x="4172652" y="4262497"/>
            <a:ext cx="690378" cy="690378"/>
            <a:chOff x="474397" y="4456175"/>
            <a:chExt cx="690378" cy="690378"/>
          </a:xfrm>
        </p:grpSpPr>
        <p:sp>
          <p:nvSpPr>
            <p:cNvPr id="103" name="Oval 10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WAVE CIRCLE"/>
          <p:cNvGrpSpPr/>
          <p:nvPr/>
        </p:nvGrpSpPr>
        <p:grpSpPr>
          <a:xfrm>
            <a:off x="10398293" y="2591161"/>
            <a:ext cx="690378" cy="690378"/>
            <a:chOff x="474397" y="4456175"/>
            <a:chExt cx="690378" cy="690378"/>
          </a:xfrm>
        </p:grpSpPr>
        <p:sp>
          <p:nvSpPr>
            <p:cNvPr id="106" name="Oval 10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WAVE CIRCLE"/>
          <p:cNvGrpSpPr/>
          <p:nvPr/>
        </p:nvGrpSpPr>
        <p:grpSpPr>
          <a:xfrm>
            <a:off x="10398293" y="2591161"/>
            <a:ext cx="690378" cy="690378"/>
            <a:chOff x="474397" y="4456175"/>
            <a:chExt cx="690378" cy="690378"/>
          </a:xfrm>
        </p:grpSpPr>
        <p:sp>
          <p:nvSpPr>
            <p:cNvPr id="109" name="Oval 10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WAVE CIRCLE"/>
          <p:cNvGrpSpPr/>
          <p:nvPr/>
        </p:nvGrpSpPr>
        <p:grpSpPr>
          <a:xfrm>
            <a:off x="10398293" y="2577066"/>
            <a:ext cx="690378" cy="690378"/>
            <a:chOff x="474397" y="4456175"/>
            <a:chExt cx="690378" cy="690378"/>
          </a:xfrm>
        </p:grpSpPr>
        <p:sp>
          <p:nvSpPr>
            <p:cNvPr id="112" name="Oval 11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WAVE CIRCLE"/>
          <p:cNvGrpSpPr/>
          <p:nvPr/>
        </p:nvGrpSpPr>
        <p:grpSpPr>
          <a:xfrm>
            <a:off x="9695935" y="5074141"/>
            <a:ext cx="690378" cy="690378"/>
            <a:chOff x="474397" y="4456175"/>
            <a:chExt cx="690378" cy="690378"/>
          </a:xfrm>
        </p:grpSpPr>
        <p:sp>
          <p:nvSpPr>
            <p:cNvPr id="115" name="Oval 11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WAVE CIRCLE"/>
          <p:cNvGrpSpPr/>
          <p:nvPr/>
        </p:nvGrpSpPr>
        <p:grpSpPr>
          <a:xfrm>
            <a:off x="9695935" y="5074141"/>
            <a:ext cx="690378" cy="690378"/>
            <a:chOff x="474397" y="4456175"/>
            <a:chExt cx="690378" cy="690378"/>
          </a:xfrm>
        </p:grpSpPr>
        <p:sp>
          <p:nvSpPr>
            <p:cNvPr id="118" name="Oval 11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WAVE CIRCLE"/>
          <p:cNvGrpSpPr/>
          <p:nvPr/>
        </p:nvGrpSpPr>
        <p:grpSpPr>
          <a:xfrm>
            <a:off x="9695935" y="5060046"/>
            <a:ext cx="690378" cy="690378"/>
            <a:chOff x="474397" y="4456175"/>
            <a:chExt cx="690378" cy="690378"/>
          </a:xfrm>
        </p:grpSpPr>
        <p:sp>
          <p:nvSpPr>
            <p:cNvPr id="121" name="Oval 12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WAVE CIRCLE"/>
          <p:cNvGrpSpPr/>
          <p:nvPr/>
        </p:nvGrpSpPr>
        <p:grpSpPr>
          <a:xfrm>
            <a:off x="922723" y="2559723"/>
            <a:ext cx="690378" cy="690378"/>
            <a:chOff x="474397" y="4456175"/>
            <a:chExt cx="690378" cy="690378"/>
          </a:xfrm>
        </p:grpSpPr>
        <p:sp>
          <p:nvSpPr>
            <p:cNvPr id="124" name="Oval 12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WAVE CIRCLE"/>
          <p:cNvGrpSpPr/>
          <p:nvPr/>
        </p:nvGrpSpPr>
        <p:grpSpPr>
          <a:xfrm>
            <a:off x="922723" y="2559723"/>
            <a:ext cx="690378" cy="690378"/>
            <a:chOff x="474397" y="4456175"/>
            <a:chExt cx="690378" cy="690378"/>
          </a:xfrm>
        </p:grpSpPr>
        <p:sp>
          <p:nvSpPr>
            <p:cNvPr id="127" name="Oval 12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WAVE CIRCLE"/>
          <p:cNvGrpSpPr/>
          <p:nvPr/>
        </p:nvGrpSpPr>
        <p:grpSpPr>
          <a:xfrm>
            <a:off x="922723" y="2545628"/>
            <a:ext cx="690378" cy="690378"/>
            <a:chOff x="474397" y="4456175"/>
            <a:chExt cx="690378" cy="690378"/>
          </a:xfrm>
        </p:grpSpPr>
        <p:sp>
          <p:nvSpPr>
            <p:cNvPr id="130" name="Oval 12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CO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05" y="5532496"/>
            <a:ext cx="585472" cy="525066"/>
          </a:xfrm>
          <a:prstGeom prst="rect">
            <a:avLst/>
          </a:prstGeom>
        </p:spPr>
      </p:pic>
      <p:pic>
        <p:nvPicPr>
          <p:cNvPr id="9" name="IC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87" y="5446535"/>
            <a:ext cx="548298" cy="696989"/>
          </a:xfrm>
          <a:prstGeom prst="rect">
            <a:avLst/>
          </a:prstGeom>
        </p:spPr>
      </p:pic>
      <p:pic>
        <p:nvPicPr>
          <p:cNvPr id="10" name="IC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07" y="5551083"/>
            <a:ext cx="520419" cy="487893"/>
          </a:xfrm>
          <a:prstGeom prst="rect">
            <a:avLst/>
          </a:prstGeom>
        </p:spPr>
      </p:pic>
      <p:sp>
        <p:nvSpPr>
          <p:cNvPr id="11" name="ADDRESS"/>
          <p:cNvSpPr txBox="1"/>
          <p:nvPr/>
        </p:nvSpPr>
        <p:spPr>
          <a:xfrm>
            <a:off x="1843084" y="6106192"/>
            <a:ext cx="18387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Your Address Text</a:t>
            </a:r>
          </a:p>
        </p:txBody>
      </p:sp>
      <p:sp>
        <p:nvSpPr>
          <p:cNvPr id="134" name="WEBSITE"/>
          <p:cNvSpPr txBox="1"/>
          <p:nvPr/>
        </p:nvSpPr>
        <p:spPr>
          <a:xfrm>
            <a:off x="4816123" y="6217593"/>
            <a:ext cx="23340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www.yourwebsite.com</a:t>
            </a:r>
          </a:p>
        </p:txBody>
      </p:sp>
      <p:sp>
        <p:nvSpPr>
          <p:cNvPr id="135" name="MAIL"/>
          <p:cNvSpPr txBox="1"/>
          <p:nvPr/>
        </p:nvSpPr>
        <p:spPr>
          <a:xfrm>
            <a:off x="7637641" y="6165241"/>
            <a:ext cx="24101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mail@yourwebsite.com</a:t>
            </a:r>
          </a:p>
        </p:txBody>
      </p:sp>
      <p:grpSp>
        <p:nvGrpSpPr>
          <p:cNvPr id="136" name="FUTURISTIC LINE"/>
          <p:cNvGrpSpPr/>
          <p:nvPr/>
        </p:nvGrpSpPr>
        <p:grpSpPr>
          <a:xfrm>
            <a:off x="-2856057" y="-962381"/>
            <a:ext cx="18834664" cy="10353366"/>
            <a:chOff x="152400" y="342900"/>
            <a:chExt cx="13723549" cy="7543800"/>
          </a:xfrm>
        </p:grpSpPr>
        <p:cxnSp>
          <p:nvCxnSpPr>
            <p:cNvPr id="137" name="Straight Connector 136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Diamond 140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2" name="Diamond 141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3" name="Diamond 142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4" name="Diamond 143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45" name="Straight Connector 144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Diamond 148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0" name="Diamond 149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1" name="Diamond 150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2" name="Diamond 151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Diamond 155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7" name="Diamond 156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8" name="Diamond 157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9" name="Diamond 158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0" name="Diamond 159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1" name="Diamond 160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2" name="Diamond 161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3" name="Diamond 162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4" name="Diamond 163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5" name="Diamond 164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6" name="Diamond 165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7" name="Diamond 166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8" name="Diamond 167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69" name="FUTURISTIC LINE"/>
          <p:cNvGrpSpPr/>
          <p:nvPr/>
        </p:nvGrpSpPr>
        <p:grpSpPr>
          <a:xfrm flipH="1">
            <a:off x="-1325273" y="-123396"/>
            <a:ext cx="14210673" cy="7752949"/>
            <a:chOff x="152400" y="342900"/>
            <a:chExt cx="13827315" cy="7543800"/>
          </a:xfrm>
        </p:grpSpPr>
        <p:cxnSp>
          <p:nvCxnSpPr>
            <p:cNvPr id="170" name="Straight Connector 169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Diamond 173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5" name="Diamond 174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6" name="Diamond 175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7" name="Diamond 176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78" name="Straight Connector 177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Diamond 181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3" name="Diamond 182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4" name="Diamond 183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5" name="Diamond 184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86" name="Straight Connector 185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Diamond 188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0" name="Diamond 189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1" name="Diamond 190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2" name="Diamond 191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3" name="Diamond 192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4" name="Diamond 193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5" name="Diamond 194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6" name="Diamond 195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7" name="Diamond 196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8" name="Diamond 197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9" name="Diamond 198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0" name="Diamond 199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1" name="Diamond 200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2" name="WAVE CIRCLE"/>
          <p:cNvGrpSpPr/>
          <p:nvPr/>
        </p:nvGrpSpPr>
        <p:grpSpPr>
          <a:xfrm>
            <a:off x="4105596" y="4282688"/>
            <a:ext cx="690378" cy="690378"/>
            <a:chOff x="474397" y="4456175"/>
            <a:chExt cx="690378" cy="690378"/>
          </a:xfrm>
        </p:grpSpPr>
        <p:sp>
          <p:nvSpPr>
            <p:cNvPr id="203" name="Oval 20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WAVE CIRCLE"/>
          <p:cNvGrpSpPr/>
          <p:nvPr/>
        </p:nvGrpSpPr>
        <p:grpSpPr>
          <a:xfrm>
            <a:off x="4105596" y="4282688"/>
            <a:ext cx="690378" cy="690378"/>
            <a:chOff x="474397" y="4456175"/>
            <a:chExt cx="690378" cy="690378"/>
          </a:xfrm>
        </p:grpSpPr>
        <p:sp>
          <p:nvSpPr>
            <p:cNvPr id="206" name="Oval 20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WAVE CIRCLE"/>
          <p:cNvGrpSpPr/>
          <p:nvPr/>
        </p:nvGrpSpPr>
        <p:grpSpPr>
          <a:xfrm>
            <a:off x="4105596" y="4268593"/>
            <a:ext cx="690378" cy="690378"/>
            <a:chOff x="474397" y="4456175"/>
            <a:chExt cx="690378" cy="690378"/>
          </a:xfrm>
        </p:grpSpPr>
        <p:sp>
          <p:nvSpPr>
            <p:cNvPr id="209" name="Oval 20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WAVE CIRCLE"/>
          <p:cNvGrpSpPr/>
          <p:nvPr/>
        </p:nvGrpSpPr>
        <p:grpSpPr>
          <a:xfrm>
            <a:off x="10331237" y="2597257"/>
            <a:ext cx="690378" cy="690378"/>
            <a:chOff x="474397" y="4456175"/>
            <a:chExt cx="690378" cy="690378"/>
          </a:xfrm>
        </p:grpSpPr>
        <p:sp>
          <p:nvSpPr>
            <p:cNvPr id="212" name="Oval 21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" name="WAVE CIRCLE"/>
          <p:cNvGrpSpPr/>
          <p:nvPr/>
        </p:nvGrpSpPr>
        <p:grpSpPr>
          <a:xfrm>
            <a:off x="10331237" y="2597257"/>
            <a:ext cx="690378" cy="690378"/>
            <a:chOff x="474397" y="4456175"/>
            <a:chExt cx="690378" cy="690378"/>
          </a:xfrm>
        </p:grpSpPr>
        <p:sp>
          <p:nvSpPr>
            <p:cNvPr id="215" name="Oval 21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" name="WAVE CIRCLE"/>
          <p:cNvGrpSpPr/>
          <p:nvPr/>
        </p:nvGrpSpPr>
        <p:grpSpPr>
          <a:xfrm>
            <a:off x="10331237" y="2583162"/>
            <a:ext cx="690378" cy="690378"/>
            <a:chOff x="474397" y="4456175"/>
            <a:chExt cx="690378" cy="690378"/>
          </a:xfrm>
        </p:grpSpPr>
        <p:sp>
          <p:nvSpPr>
            <p:cNvPr id="218" name="Oval 21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WAVE CIRCLE"/>
          <p:cNvGrpSpPr/>
          <p:nvPr/>
        </p:nvGrpSpPr>
        <p:grpSpPr>
          <a:xfrm>
            <a:off x="9628879" y="5080237"/>
            <a:ext cx="690378" cy="690378"/>
            <a:chOff x="474397" y="4456175"/>
            <a:chExt cx="690378" cy="690378"/>
          </a:xfrm>
        </p:grpSpPr>
        <p:sp>
          <p:nvSpPr>
            <p:cNvPr id="221" name="Oval 22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WAVE CIRCLE"/>
          <p:cNvGrpSpPr/>
          <p:nvPr/>
        </p:nvGrpSpPr>
        <p:grpSpPr>
          <a:xfrm>
            <a:off x="9628879" y="5080237"/>
            <a:ext cx="690378" cy="690378"/>
            <a:chOff x="474397" y="4456175"/>
            <a:chExt cx="690378" cy="690378"/>
          </a:xfrm>
        </p:grpSpPr>
        <p:sp>
          <p:nvSpPr>
            <p:cNvPr id="224" name="Oval 22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WAVE CIRCLE"/>
          <p:cNvGrpSpPr/>
          <p:nvPr/>
        </p:nvGrpSpPr>
        <p:grpSpPr>
          <a:xfrm>
            <a:off x="9628879" y="5066142"/>
            <a:ext cx="690378" cy="690378"/>
            <a:chOff x="474397" y="4456175"/>
            <a:chExt cx="690378" cy="690378"/>
          </a:xfrm>
        </p:grpSpPr>
        <p:sp>
          <p:nvSpPr>
            <p:cNvPr id="227" name="Oval 22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9" name="WAVE CIRCLE"/>
          <p:cNvGrpSpPr/>
          <p:nvPr/>
        </p:nvGrpSpPr>
        <p:grpSpPr>
          <a:xfrm>
            <a:off x="855667" y="2565819"/>
            <a:ext cx="690378" cy="690378"/>
            <a:chOff x="474397" y="4456175"/>
            <a:chExt cx="690378" cy="690378"/>
          </a:xfrm>
        </p:grpSpPr>
        <p:sp>
          <p:nvSpPr>
            <p:cNvPr id="230" name="Oval 22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WAVE CIRCLE"/>
          <p:cNvGrpSpPr/>
          <p:nvPr/>
        </p:nvGrpSpPr>
        <p:grpSpPr>
          <a:xfrm>
            <a:off x="855667" y="2565819"/>
            <a:ext cx="690378" cy="690378"/>
            <a:chOff x="474397" y="4456175"/>
            <a:chExt cx="690378" cy="690378"/>
          </a:xfrm>
        </p:grpSpPr>
        <p:sp>
          <p:nvSpPr>
            <p:cNvPr id="233" name="Oval 23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WAVE CIRCLE"/>
          <p:cNvGrpSpPr/>
          <p:nvPr/>
        </p:nvGrpSpPr>
        <p:grpSpPr>
          <a:xfrm>
            <a:off x="855667" y="2551724"/>
            <a:ext cx="690378" cy="690378"/>
            <a:chOff x="474397" y="4456175"/>
            <a:chExt cx="690378" cy="690378"/>
          </a:xfrm>
        </p:grpSpPr>
        <p:sp>
          <p:nvSpPr>
            <p:cNvPr id="236" name="Oval 23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MASK LAYER"/>
          <p:cNvSpPr/>
          <p:nvPr/>
        </p:nvSpPr>
        <p:spPr>
          <a:xfrm>
            <a:off x="-67056" y="6096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0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39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9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7" dur="3900" fill="hold"/>
                                        <p:tgtEl>
                                          <p:spTgt spid="13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8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39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8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 animBg="1"/>
      <p:bldP spid="11" grpId="0"/>
      <p:bldP spid="134" grpId="0"/>
      <p:bldP spid="135" grpId="0"/>
      <p:bldP spid="2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sp>
        <p:nvSpPr>
          <p:cNvPr id="13" name="BLACK SHAPE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SEQUARE TRANSITIONS"/>
          <p:cNvSpPr/>
          <p:nvPr/>
        </p:nvSpPr>
        <p:spPr>
          <a:xfrm>
            <a:off x="895350" y="596742"/>
            <a:ext cx="1847850" cy="1689258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SEQUARE TRANSITIONS"/>
          <p:cNvSpPr/>
          <p:nvPr/>
        </p:nvSpPr>
        <p:spPr>
          <a:xfrm>
            <a:off x="2762250" y="2336946"/>
            <a:ext cx="952500" cy="749154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EQUARE TRANSITIONS"/>
          <p:cNvSpPr/>
          <p:nvPr/>
        </p:nvSpPr>
        <p:spPr>
          <a:xfrm>
            <a:off x="1677409" y="3086100"/>
            <a:ext cx="2543504" cy="2000500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EQUARE TRANSITIONS"/>
          <p:cNvSpPr/>
          <p:nvPr/>
        </p:nvSpPr>
        <p:spPr>
          <a:xfrm>
            <a:off x="7625982" y="2818204"/>
            <a:ext cx="3977672" cy="2000500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EQUARE TRANSITIONS"/>
          <p:cNvSpPr/>
          <p:nvPr/>
        </p:nvSpPr>
        <p:spPr>
          <a:xfrm>
            <a:off x="8514833" y="4812977"/>
            <a:ext cx="1891500" cy="1487690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EQUARE TRANSITIONS"/>
          <p:cNvSpPr/>
          <p:nvPr/>
        </p:nvSpPr>
        <p:spPr>
          <a:xfrm>
            <a:off x="5889961" y="1411207"/>
            <a:ext cx="1891500" cy="1487690"/>
          </a:xfrm>
          <a:prstGeom prst="rect">
            <a:avLst/>
          </a:prstGeom>
          <a:ln>
            <a:noFill/>
          </a:ln>
          <a:effectLst>
            <a:innerShdw blurRad="469900" dist="50800" dir="13500000">
              <a:schemeClr val="bg1">
                <a:alpha val="8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DIEANT SHAPE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gradFill>
            <a:gsLst>
              <a:gs pos="14000">
                <a:srgbClr val="1D303B">
                  <a:alpha val="63922"/>
                </a:srgbClr>
              </a:gs>
              <a:gs pos="100000">
                <a:srgbClr val="9B3B64">
                  <a:alpha val="49804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VIDIO"/>
          <p:cNvSpPr txBox="1"/>
          <p:nvPr/>
        </p:nvSpPr>
        <p:spPr>
          <a:xfrm>
            <a:off x="4110550" y="1956406"/>
            <a:ext cx="4404283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500" dirty="0" err="1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levidio</a:t>
            </a:r>
            <a:endParaRPr lang="en-US" sz="11500" dirty="0">
              <a:solidFill>
                <a:schemeClr val="bg1"/>
              </a:solidFill>
              <a:effectLst>
                <a:glow rad="228600">
                  <a:srgbClr val="348C88">
                    <a:alpha val="60000"/>
                  </a:srgbClr>
                </a:glow>
              </a:effectLst>
              <a:latin typeface="Neon 80s" panose="02010500000200060000" pitchFamily="2" charset="0"/>
            </a:endParaRPr>
          </a:p>
        </p:txBody>
      </p:sp>
      <p:sp>
        <p:nvSpPr>
          <p:cNvPr id="6" name="NEON LIGHT"/>
          <p:cNvSpPr txBox="1"/>
          <p:nvPr/>
        </p:nvSpPr>
        <p:spPr>
          <a:xfrm>
            <a:off x="4806510" y="3402956"/>
            <a:ext cx="301236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dirty="0">
                <a:solidFill>
                  <a:srgbClr val="EDCCEE"/>
                </a:solidFill>
                <a:effectLst>
                  <a:glow rad="228600">
                    <a:srgbClr val="C558C8">
                      <a:alpha val="60000"/>
                    </a:srgbClr>
                  </a:glow>
                </a:effectLst>
                <a:latin typeface="Raleway" panose="020B0003030101060003" pitchFamily="34" charset="0"/>
              </a:rPr>
              <a:t>neon light</a:t>
            </a:r>
          </a:p>
        </p:txBody>
      </p:sp>
      <p:pic>
        <p:nvPicPr>
          <p:cNvPr id="2" name="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599" y="625699"/>
            <a:ext cx="429769" cy="384049"/>
          </a:xfrm>
          <a:prstGeom prst="rect">
            <a:avLst/>
          </a:prstGeom>
        </p:spPr>
      </p:pic>
      <p:pic>
        <p:nvPicPr>
          <p:cNvPr id="3" name="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486" y="596742"/>
            <a:ext cx="600457" cy="429769"/>
          </a:xfrm>
          <a:prstGeom prst="rect">
            <a:avLst/>
          </a:prstGeom>
        </p:spPr>
      </p:pic>
      <p:pic>
        <p:nvPicPr>
          <p:cNvPr id="4" name="IC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061" y="625699"/>
            <a:ext cx="545593" cy="371857"/>
          </a:xfrm>
          <a:prstGeom prst="rect">
            <a:avLst/>
          </a:prstGeom>
        </p:spPr>
      </p:pic>
      <p:sp>
        <p:nvSpPr>
          <p:cNvPr id="5" name="ROUNDED SHAPE LINE"/>
          <p:cNvSpPr/>
          <p:nvPr/>
        </p:nvSpPr>
        <p:spPr>
          <a:xfrm>
            <a:off x="5313757" y="4602520"/>
            <a:ext cx="1997868" cy="26125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B8FAFA"/>
            </a:solidFill>
          </a:ln>
          <a:effectLst>
            <a:glow rad="139700">
              <a:srgbClr val="B8FAF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SHAPE SHAPE"/>
          <p:cNvSpPr/>
          <p:nvPr/>
        </p:nvSpPr>
        <p:spPr>
          <a:xfrm>
            <a:off x="5372096" y="4655814"/>
            <a:ext cx="1881191" cy="157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glow rad="139700">
              <a:srgbClr val="B8FAF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OADING"/>
          <p:cNvSpPr txBox="1"/>
          <p:nvPr/>
        </p:nvSpPr>
        <p:spPr>
          <a:xfrm>
            <a:off x="5733044" y="4989310"/>
            <a:ext cx="115929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effectLst/>
                <a:latin typeface="Raleway" panose="020B0003030101060003" pitchFamily="34" charset="0"/>
              </a:rPr>
              <a:t>loading</a:t>
            </a:r>
          </a:p>
        </p:txBody>
      </p:sp>
      <p:sp>
        <p:nvSpPr>
          <p:cNvPr id="15" name="COMPLETE"/>
          <p:cNvSpPr txBox="1"/>
          <p:nvPr/>
        </p:nvSpPr>
        <p:spPr>
          <a:xfrm>
            <a:off x="5608812" y="4989310"/>
            <a:ext cx="140775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/>
                <a:latin typeface="Raleway" panose="020B0003030101060003" pitchFamily="34" charset="0"/>
              </a:rPr>
              <a:t>complete</a:t>
            </a:r>
            <a:endParaRPr lang="en-US" sz="1600" spc="300" dirty="0">
              <a:solidFill>
                <a:schemeClr val="bg1"/>
              </a:solidFill>
              <a:effectLst/>
              <a:latin typeface="Raleway" panose="020B0003030101060003" pitchFamily="34" charset="0"/>
            </a:endParaRPr>
          </a:p>
        </p:txBody>
      </p:sp>
      <p:grpSp>
        <p:nvGrpSpPr>
          <p:cNvPr id="27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Diamond 31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Diamond 32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Diamond 33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Diamond 34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39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Diamond 40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Diamond 41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Diamond 42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Diamond 46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Diamond 47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Diamond 48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Diamond 49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Diamond 50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 51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 52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 53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 54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 55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 56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 57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 58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0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Diamond 64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Diamond 66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Diamond 67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iamond 72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Diamond 73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Diamond 74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Diamond 75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Diamond 79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Diamond 80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Diamond 81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Diamond 82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Diamond 83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 85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 86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 87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 89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 90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 91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5" name="WAVE CIRCLE"/>
          <p:cNvGrpSpPr/>
          <p:nvPr/>
        </p:nvGrpSpPr>
        <p:grpSpPr>
          <a:xfrm>
            <a:off x="474397" y="4456175"/>
            <a:ext cx="690378" cy="690378"/>
            <a:chOff x="474397" y="4456175"/>
            <a:chExt cx="690378" cy="690378"/>
          </a:xfrm>
        </p:grpSpPr>
        <p:sp>
          <p:nvSpPr>
            <p:cNvPr id="93" name="Oval 9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WAVE CIRCLE"/>
          <p:cNvGrpSpPr/>
          <p:nvPr/>
        </p:nvGrpSpPr>
        <p:grpSpPr>
          <a:xfrm>
            <a:off x="474397" y="4456175"/>
            <a:ext cx="690378" cy="690378"/>
            <a:chOff x="474397" y="4456175"/>
            <a:chExt cx="690378" cy="690378"/>
          </a:xfrm>
        </p:grpSpPr>
        <p:sp>
          <p:nvSpPr>
            <p:cNvPr id="97" name="Oval 9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WAVE CIRCLE"/>
          <p:cNvGrpSpPr/>
          <p:nvPr/>
        </p:nvGrpSpPr>
        <p:grpSpPr>
          <a:xfrm>
            <a:off x="474397" y="4442080"/>
            <a:ext cx="690378" cy="690378"/>
            <a:chOff x="474397" y="4456175"/>
            <a:chExt cx="690378" cy="690378"/>
          </a:xfrm>
        </p:grpSpPr>
        <p:sp>
          <p:nvSpPr>
            <p:cNvPr id="100" name="Oval 9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03" name="Oval 10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06" name="Oval 10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WAVE CIRCLE"/>
          <p:cNvGrpSpPr/>
          <p:nvPr/>
        </p:nvGrpSpPr>
        <p:grpSpPr>
          <a:xfrm>
            <a:off x="8817313" y="1471641"/>
            <a:ext cx="690378" cy="690378"/>
            <a:chOff x="474397" y="4456175"/>
            <a:chExt cx="690378" cy="690378"/>
          </a:xfrm>
        </p:grpSpPr>
        <p:sp>
          <p:nvSpPr>
            <p:cNvPr id="109" name="Oval 10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WAVE CIRCLE"/>
          <p:cNvGrpSpPr/>
          <p:nvPr/>
        </p:nvGrpSpPr>
        <p:grpSpPr>
          <a:xfrm>
            <a:off x="10141982" y="4950169"/>
            <a:ext cx="690378" cy="690378"/>
            <a:chOff x="474397" y="4456175"/>
            <a:chExt cx="690378" cy="690378"/>
          </a:xfrm>
        </p:grpSpPr>
        <p:sp>
          <p:nvSpPr>
            <p:cNvPr id="112" name="Oval 11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WAVE CIRCLE"/>
          <p:cNvGrpSpPr/>
          <p:nvPr/>
        </p:nvGrpSpPr>
        <p:grpSpPr>
          <a:xfrm>
            <a:off x="10141982" y="4950169"/>
            <a:ext cx="690378" cy="690378"/>
            <a:chOff x="474397" y="4456175"/>
            <a:chExt cx="690378" cy="690378"/>
          </a:xfrm>
        </p:grpSpPr>
        <p:sp>
          <p:nvSpPr>
            <p:cNvPr id="115" name="Oval 11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WAVE CIRCLE"/>
          <p:cNvGrpSpPr/>
          <p:nvPr/>
        </p:nvGrpSpPr>
        <p:grpSpPr>
          <a:xfrm>
            <a:off x="10141982" y="4936074"/>
            <a:ext cx="690378" cy="690378"/>
            <a:chOff x="474397" y="4456175"/>
            <a:chExt cx="690378" cy="690378"/>
          </a:xfrm>
        </p:grpSpPr>
        <p:sp>
          <p:nvSpPr>
            <p:cNvPr id="118" name="Oval 11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WAVE CIRCLE"/>
          <p:cNvGrpSpPr/>
          <p:nvPr/>
        </p:nvGrpSpPr>
        <p:grpSpPr>
          <a:xfrm>
            <a:off x="1592615" y="1473851"/>
            <a:ext cx="690378" cy="690378"/>
            <a:chOff x="474397" y="4456175"/>
            <a:chExt cx="690378" cy="690378"/>
          </a:xfrm>
        </p:grpSpPr>
        <p:sp>
          <p:nvSpPr>
            <p:cNvPr id="121" name="Oval 12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WAVE CIRCLE"/>
          <p:cNvGrpSpPr/>
          <p:nvPr/>
        </p:nvGrpSpPr>
        <p:grpSpPr>
          <a:xfrm>
            <a:off x="1592615" y="1473851"/>
            <a:ext cx="690378" cy="690378"/>
            <a:chOff x="474397" y="4456175"/>
            <a:chExt cx="690378" cy="690378"/>
          </a:xfrm>
        </p:grpSpPr>
        <p:sp>
          <p:nvSpPr>
            <p:cNvPr id="124" name="Oval 12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WAVE CIRCLE"/>
          <p:cNvGrpSpPr/>
          <p:nvPr/>
        </p:nvGrpSpPr>
        <p:grpSpPr>
          <a:xfrm>
            <a:off x="1592615" y="1459756"/>
            <a:ext cx="690378" cy="690378"/>
            <a:chOff x="474397" y="4456175"/>
            <a:chExt cx="690378" cy="690378"/>
          </a:xfrm>
        </p:grpSpPr>
        <p:sp>
          <p:nvSpPr>
            <p:cNvPr id="127" name="Oval 12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50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0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2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37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xit" presetSubtype="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xit" presetSubtype="0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3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utoRev="1" fill="hold" grpId="2" nodeType="withEffect" p14:presetBounceEnd="100000">
                                      <p:stCondLst>
                                        <p:cond delay="3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6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1" presetClass="exit" presetSubtype="0" fill="hold" grpId="4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grpId="3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2" nodeType="withEffect" p14:presetBounceEnd="100000">
                                      <p:stCondLst>
                                        <p:cond delay="3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2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grpId="4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3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2" nodeType="withEffect" p14:presetBounceEnd="100000">
                                      <p:stCondLst>
                                        <p:cond delay="3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8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4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grpId="3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2" nodeType="withEffect" p14:presetBounceEnd="100000">
                                      <p:stCondLst>
                                        <p:cond delay="3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4" dur="1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1" presetClass="exit" presetSubtype="0" fill="hold" grpId="4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ntr" presetSubtype="0" fill="hold" grpId="3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grpId="2" nodeType="withEffect" p14:presetBounceEnd="100000">
                                      <p:stCondLst>
                                        <p:cond delay="3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0" dur="1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4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39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8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39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8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10" presetClass="exit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10" presetClass="exit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2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10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2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10" presetClass="exit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3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10" presetClass="exit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0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2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6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7" grpId="0" animBg="1"/>
          <p:bldP spid="17" grpId="1" animBg="1"/>
          <p:bldP spid="17" grpId="2" animBg="1"/>
          <p:bldP spid="17" grpId="3" animBg="1"/>
          <p:bldP spid="17" grpId="4" animBg="1"/>
          <p:bldP spid="18" grpId="0" animBg="1"/>
          <p:bldP spid="18" grpId="1" animBg="1"/>
          <p:bldP spid="18" grpId="2" animBg="1"/>
          <p:bldP spid="18" grpId="3" animBg="1"/>
          <p:bldP spid="18" grpId="4" animBg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20" grpId="0" animBg="1"/>
          <p:bldP spid="20" grpId="1" animBg="1"/>
          <p:bldP spid="20" grpId="2" animBg="1"/>
          <p:bldP spid="20" grpId="3" animBg="1"/>
          <p:bldP spid="20" grpId="4" animBg="1"/>
          <p:bldP spid="21" grpId="0" animBg="1"/>
          <p:bldP spid="21" grpId="1" animBg="1"/>
          <p:bldP spid="11" grpId="0"/>
          <p:bldP spid="6" grpId="0"/>
          <p:bldP spid="5" grpId="0" animBg="1"/>
          <p:bldP spid="12" grpId="0" animBg="1"/>
          <p:bldP spid="14" grpId="0"/>
          <p:bldP spid="14" grpId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1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0" presetClass="entr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2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37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xit" presetSubtype="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xit" presetSubtype="0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3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utoRev="1" fill="hold" grpId="2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1" presetClass="exit" presetSubtype="0" fill="hold" grpId="4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grpId="3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2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grpId="4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3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2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4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grpId="3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2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1" presetClass="exit" presetSubtype="0" fill="hold" grpId="4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ntr" presetSubtype="0" fill="hold" grpId="3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grpId="2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4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39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8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39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8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10" presetClass="exit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10" presetClass="exit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2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10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2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10" presetClass="exit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3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10" presetClass="exit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0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2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6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7" grpId="0" animBg="1"/>
          <p:bldP spid="17" grpId="1" animBg="1"/>
          <p:bldP spid="17" grpId="2" animBg="1"/>
          <p:bldP spid="17" grpId="3" animBg="1"/>
          <p:bldP spid="17" grpId="4" animBg="1"/>
          <p:bldP spid="18" grpId="0" animBg="1"/>
          <p:bldP spid="18" grpId="1" animBg="1"/>
          <p:bldP spid="18" grpId="2" animBg="1"/>
          <p:bldP spid="18" grpId="3" animBg="1"/>
          <p:bldP spid="18" grpId="4" animBg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20" grpId="0" animBg="1"/>
          <p:bldP spid="20" grpId="1" animBg="1"/>
          <p:bldP spid="20" grpId="2" animBg="1"/>
          <p:bldP spid="20" grpId="3" animBg="1"/>
          <p:bldP spid="20" grpId="4" animBg="1"/>
          <p:bldP spid="21" grpId="0" animBg="1"/>
          <p:bldP spid="21" grpId="1" animBg="1"/>
          <p:bldP spid="11" grpId="0"/>
          <p:bldP spid="6" grpId="0"/>
          <p:bldP spid="5" grpId="0" animBg="1"/>
          <p:bldP spid="12" grpId="0" animBg="1"/>
          <p:bldP spid="14" grpId="0"/>
          <p:bldP spid="14" grpId="1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sp>
        <p:nvSpPr>
          <p:cNvPr id="27" name="LEVIDIO"/>
          <p:cNvSpPr txBox="1"/>
          <p:nvPr/>
        </p:nvSpPr>
        <p:spPr>
          <a:xfrm>
            <a:off x="4577356" y="123110"/>
            <a:ext cx="3447995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Levidio</a:t>
            </a:r>
            <a:endParaRPr lang="en-US" sz="8000" dirty="0">
              <a:solidFill>
                <a:schemeClr val="bg1"/>
              </a:solidFill>
              <a:effectLst>
                <a:glow rad="228600">
                  <a:srgbClr val="348C88">
                    <a:alpha val="60000"/>
                  </a:srgbClr>
                </a:glow>
              </a:effectLst>
              <a:latin typeface="Neon 80s" panose="02010500000200060000" pitchFamily="2" charset="0"/>
            </a:endParaRPr>
          </a:p>
        </p:txBody>
      </p:sp>
      <p:sp>
        <p:nvSpPr>
          <p:cNvPr id="30" name="OVAL SHAPE"/>
          <p:cNvSpPr/>
          <p:nvPr/>
        </p:nvSpPr>
        <p:spPr>
          <a:xfrm>
            <a:off x="990600" y="2305050"/>
            <a:ext cx="2714625" cy="2714625"/>
          </a:xfrm>
          <a:prstGeom prst="donut">
            <a:avLst>
              <a:gd name="adj" fmla="val 4297"/>
            </a:avLst>
          </a:prstGeom>
          <a:gradFill flip="none" rotWithShape="1">
            <a:gsLst>
              <a:gs pos="0">
                <a:srgbClr val="00B9DA"/>
              </a:gs>
              <a:gs pos="53000">
                <a:srgbClr val="B8FAFA"/>
              </a:gs>
              <a:gs pos="100000">
                <a:srgbClr val="00B9D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79400">
              <a:srgbClr val="00B9DA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SHAPE"/>
          <p:cNvSpPr/>
          <p:nvPr/>
        </p:nvSpPr>
        <p:spPr>
          <a:xfrm>
            <a:off x="8512277" y="2305049"/>
            <a:ext cx="2714625" cy="2714625"/>
          </a:xfrm>
          <a:prstGeom prst="donut">
            <a:avLst>
              <a:gd name="adj" fmla="val 4297"/>
            </a:avLst>
          </a:prstGeom>
          <a:gradFill flip="none" rotWithShape="1">
            <a:gsLst>
              <a:gs pos="0">
                <a:srgbClr val="B62E92"/>
              </a:gs>
              <a:gs pos="53000">
                <a:srgbClr val="C82ECC"/>
              </a:gs>
              <a:gs pos="100000">
                <a:srgbClr val="B62E9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79400">
              <a:srgbClr val="B62E92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OUNDED SHAPE LINE"/>
          <p:cNvSpPr/>
          <p:nvPr/>
        </p:nvSpPr>
        <p:spPr>
          <a:xfrm>
            <a:off x="9229034" y="5859820"/>
            <a:ext cx="1997868" cy="26125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B8FAFA"/>
            </a:solidFill>
          </a:ln>
          <a:effectLst>
            <a:glow rad="139700">
              <a:srgbClr val="B8FAF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SHAPE SHAPE"/>
          <p:cNvSpPr/>
          <p:nvPr/>
        </p:nvSpPr>
        <p:spPr>
          <a:xfrm>
            <a:off x="9287373" y="5913114"/>
            <a:ext cx="1881191" cy="157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glow rad="139700">
              <a:srgbClr val="B8FAF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OADING"/>
          <p:cNvSpPr txBox="1"/>
          <p:nvPr/>
        </p:nvSpPr>
        <p:spPr>
          <a:xfrm>
            <a:off x="9648321" y="6246610"/>
            <a:ext cx="115929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effectLst/>
                <a:latin typeface="Raleway" panose="020B0003030101060003" pitchFamily="34" charset="0"/>
              </a:rPr>
              <a:t>loading</a:t>
            </a:r>
          </a:p>
        </p:txBody>
      </p:sp>
      <p:sp>
        <p:nvSpPr>
          <p:cNvPr id="35" name="COMPLETE"/>
          <p:cNvSpPr txBox="1"/>
          <p:nvPr/>
        </p:nvSpPr>
        <p:spPr>
          <a:xfrm>
            <a:off x="9605842" y="6246610"/>
            <a:ext cx="12442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spc="300" dirty="0" err="1">
                <a:solidFill>
                  <a:schemeClr val="bg1"/>
                </a:solidFill>
                <a:effectLst/>
                <a:latin typeface="Raleway" panose="020B0003030101060003" pitchFamily="34" charset="0"/>
              </a:rPr>
              <a:t>complet</a:t>
            </a:r>
            <a:endParaRPr lang="en-US" sz="1600" spc="300" dirty="0">
              <a:solidFill>
                <a:schemeClr val="bg1"/>
              </a:solidFill>
              <a:effectLst/>
              <a:latin typeface="Raleway" panose="020B0003030101060003" pitchFamily="34" charset="0"/>
            </a:endParaRPr>
          </a:p>
        </p:txBody>
      </p:sp>
      <p:pic>
        <p:nvPicPr>
          <p:cNvPr id="36" name="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7" y="696436"/>
            <a:ext cx="329185" cy="377953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37" name="COMPANY NAME"/>
          <p:cNvSpPr txBox="1"/>
          <p:nvPr/>
        </p:nvSpPr>
        <p:spPr>
          <a:xfrm>
            <a:off x="1079944" y="696436"/>
            <a:ext cx="18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n 80s" panose="02010500000200060000" pitchFamily="2" charset="0"/>
              </a:rPr>
              <a:t>company name</a:t>
            </a:r>
          </a:p>
        </p:txBody>
      </p:sp>
      <p:pic>
        <p:nvPicPr>
          <p:cNvPr id="38" name="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41" y="573237"/>
            <a:ext cx="646047" cy="492531"/>
          </a:xfrm>
          <a:prstGeom prst="rect">
            <a:avLst/>
          </a:prstGeom>
        </p:spPr>
      </p:pic>
      <p:pic>
        <p:nvPicPr>
          <p:cNvPr id="39" name="IC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84" y="512802"/>
            <a:ext cx="633916" cy="629356"/>
          </a:xfrm>
          <a:prstGeom prst="rect">
            <a:avLst/>
          </a:prstGeom>
        </p:spPr>
      </p:pic>
      <p:sp>
        <p:nvSpPr>
          <p:cNvPr id="40" name="JOIN NOW"/>
          <p:cNvSpPr txBox="1"/>
          <p:nvPr/>
        </p:nvSpPr>
        <p:spPr>
          <a:xfrm>
            <a:off x="1601554" y="2765911"/>
            <a:ext cx="14927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anose="020B0003030101060003" pitchFamily="34" charset="0"/>
              </a:rPr>
              <a:t>JOIN NOW</a:t>
            </a:r>
          </a:p>
        </p:txBody>
      </p:sp>
      <p:sp>
        <p:nvSpPr>
          <p:cNvPr id="41" name="TITLE HERE"/>
          <p:cNvSpPr txBox="1"/>
          <p:nvPr/>
        </p:nvSpPr>
        <p:spPr>
          <a:xfrm>
            <a:off x="1887692" y="3010197"/>
            <a:ext cx="92044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title here</a:t>
            </a:r>
          </a:p>
        </p:txBody>
      </p:sp>
      <p:sp>
        <p:nvSpPr>
          <p:cNvPr id="42" name="DESCRIPTIONS TEXT"/>
          <p:cNvSpPr txBox="1"/>
          <p:nvPr/>
        </p:nvSpPr>
        <p:spPr>
          <a:xfrm>
            <a:off x="1322151" y="3307050"/>
            <a:ext cx="2051522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pulvinar</a:t>
            </a:r>
            <a:r>
              <a:rPr lang="en-US" sz="1000" dirty="0">
                <a:solidFill>
                  <a:schemeClr val="bg1"/>
                </a:solidFill>
                <a:latin typeface="Raleway" panose="020B00030301010600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ultricies</a:t>
            </a:r>
            <a:endParaRPr lang="en-US" sz="10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3" name="BUTTON"/>
          <p:cNvSpPr/>
          <p:nvPr/>
        </p:nvSpPr>
        <p:spPr>
          <a:xfrm>
            <a:off x="1705719" y="4240630"/>
            <a:ext cx="1248666" cy="312104"/>
          </a:xfrm>
          <a:prstGeom prst="roundRect">
            <a:avLst>
              <a:gd name="adj" fmla="val 800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6A4E64"/>
                </a:solidFill>
              </a:rPr>
              <a:t>READ MORE</a:t>
            </a:r>
          </a:p>
        </p:txBody>
      </p:sp>
      <p:sp>
        <p:nvSpPr>
          <p:cNvPr id="44" name="FIND YOUR"/>
          <p:cNvSpPr txBox="1"/>
          <p:nvPr/>
        </p:nvSpPr>
        <p:spPr>
          <a:xfrm>
            <a:off x="9139214" y="2765911"/>
            <a:ext cx="156805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leway" panose="020B0003030101060003" pitchFamily="34" charset="0"/>
              </a:rPr>
              <a:t>FIND YOUR</a:t>
            </a:r>
          </a:p>
        </p:txBody>
      </p:sp>
      <p:sp>
        <p:nvSpPr>
          <p:cNvPr id="45" name="JOB HERE"/>
          <p:cNvSpPr txBox="1"/>
          <p:nvPr/>
        </p:nvSpPr>
        <p:spPr>
          <a:xfrm>
            <a:off x="9407721" y="3010197"/>
            <a:ext cx="103105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Jobs Here</a:t>
            </a:r>
          </a:p>
        </p:txBody>
      </p:sp>
      <p:sp>
        <p:nvSpPr>
          <p:cNvPr id="46" name="DESCRIPTIONS TEXT"/>
          <p:cNvSpPr txBox="1"/>
          <p:nvPr/>
        </p:nvSpPr>
        <p:spPr>
          <a:xfrm>
            <a:off x="8897481" y="3307050"/>
            <a:ext cx="2051522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pulvinar</a:t>
            </a:r>
            <a:r>
              <a:rPr lang="en-US" sz="1000" dirty="0">
                <a:solidFill>
                  <a:schemeClr val="bg1"/>
                </a:solidFill>
                <a:latin typeface="Raleway" panose="020B00030301010600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ultricies</a:t>
            </a:r>
            <a:endParaRPr lang="en-US" sz="10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7" name="BUTTON"/>
          <p:cNvSpPr/>
          <p:nvPr/>
        </p:nvSpPr>
        <p:spPr>
          <a:xfrm>
            <a:off x="9281049" y="4240630"/>
            <a:ext cx="1248666" cy="312104"/>
          </a:xfrm>
          <a:prstGeom prst="roundRect">
            <a:avLst>
              <a:gd name="adj" fmla="val 800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6A4E64"/>
                </a:solidFill>
              </a:rPr>
              <a:t>READ MORE</a:t>
            </a:r>
            <a:endParaRPr lang="en-US" sz="1400" dirty="0">
              <a:solidFill>
                <a:srgbClr val="6A4E64"/>
              </a:solidFill>
            </a:endParaRPr>
          </a:p>
        </p:txBody>
      </p:sp>
      <p:sp>
        <p:nvSpPr>
          <p:cNvPr id="48" name="LOREM"/>
          <p:cNvSpPr txBox="1"/>
          <p:nvPr/>
        </p:nvSpPr>
        <p:spPr>
          <a:xfrm>
            <a:off x="440981" y="6277387"/>
            <a:ext cx="73129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Lorem</a:t>
            </a:r>
          </a:p>
        </p:txBody>
      </p:sp>
      <p:sp>
        <p:nvSpPr>
          <p:cNvPr id="49" name="IPSUM"/>
          <p:cNvSpPr txBox="1"/>
          <p:nvPr/>
        </p:nvSpPr>
        <p:spPr>
          <a:xfrm>
            <a:off x="1537276" y="6277387"/>
            <a:ext cx="70083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Ipsum</a:t>
            </a:r>
          </a:p>
        </p:txBody>
      </p:sp>
      <p:sp>
        <p:nvSpPr>
          <p:cNvPr id="50" name="DOLOR"/>
          <p:cNvSpPr txBox="1"/>
          <p:nvPr/>
        </p:nvSpPr>
        <p:spPr>
          <a:xfrm>
            <a:off x="2566894" y="6277387"/>
            <a:ext cx="63831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Dolor</a:t>
            </a:r>
          </a:p>
        </p:txBody>
      </p:sp>
      <p:pic>
        <p:nvPicPr>
          <p:cNvPr id="26" name="MA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71" y="1836994"/>
            <a:ext cx="3059964" cy="5021006"/>
          </a:xfrm>
          <a:prstGeom prst="rect">
            <a:avLst/>
          </a:prstGeom>
          <a:effectLst>
            <a:glow rad="317500">
              <a:schemeClr val="bg1">
                <a:alpha val="9000"/>
              </a:schemeClr>
            </a:glow>
          </a:effectLst>
        </p:spPr>
      </p:pic>
      <p:sp>
        <p:nvSpPr>
          <p:cNvPr id="51" name="BLACK SHAPE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INE"/>
          <p:cNvSpPr/>
          <p:nvPr/>
        </p:nvSpPr>
        <p:spPr>
          <a:xfrm>
            <a:off x="806626" y="1206797"/>
            <a:ext cx="2898599" cy="103257"/>
          </a:xfrm>
          <a:prstGeom prst="rect">
            <a:avLst/>
          </a:prstGeom>
          <a:gradFill>
            <a:gsLst>
              <a:gs pos="15000">
                <a:srgbClr val="00B9DA">
                  <a:alpha val="0"/>
                </a:srgbClr>
              </a:gs>
              <a:gs pos="100000">
                <a:srgbClr val="00B9D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Diamond 54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 55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 56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 57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Diamond 62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Diamond 63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Diamond 64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Diamond 65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Diamond 69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 70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 71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Diamond 72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Diamond 73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Diamond 74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Diamond 75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Diamond 76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 77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 78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 79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Diamond 80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Diamond 81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3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Diamond 87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 88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 89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 90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Diamond 95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Diamond 96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Diamond 97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9" name="Diamond 98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Diamond 102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Diamond 106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8" name="Diamond 107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9" name="Diamond 108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Diamond 109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1" name="Diamond 110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2" name="Diamond 111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3" name="Diamond 112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4" name="Diamond 113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6" name="WAVE CIRCLE"/>
          <p:cNvGrpSpPr/>
          <p:nvPr/>
        </p:nvGrpSpPr>
        <p:grpSpPr>
          <a:xfrm>
            <a:off x="474397" y="4456175"/>
            <a:ext cx="690378" cy="690378"/>
            <a:chOff x="474397" y="4456175"/>
            <a:chExt cx="690378" cy="690378"/>
          </a:xfrm>
        </p:grpSpPr>
        <p:sp>
          <p:nvSpPr>
            <p:cNvPr id="117" name="Oval 11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WAVE CIRCLE"/>
          <p:cNvGrpSpPr/>
          <p:nvPr/>
        </p:nvGrpSpPr>
        <p:grpSpPr>
          <a:xfrm>
            <a:off x="474397" y="4456175"/>
            <a:ext cx="690378" cy="690378"/>
            <a:chOff x="474397" y="4456175"/>
            <a:chExt cx="690378" cy="690378"/>
          </a:xfrm>
        </p:grpSpPr>
        <p:sp>
          <p:nvSpPr>
            <p:cNvPr id="120" name="Oval 11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WAVE CIRCLE"/>
          <p:cNvGrpSpPr/>
          <p:nvPr/>
        </p:nvGrpSpPr>
        <p:grpSpPr>
          <a:xfrm>
            <a:off x="474397" y="4442080"/>
            <a:ext cx="690378" cy="690378"/>
            <a:chOff x="474397" y="4456175"/>
            <a:chExt cx="690378" cy="690378"/>
          </a:xfrm>
        </p:grpSpPr>
        <p:sp>
          <p:nvSpPr>
            <p:cNvPr id="123" name="Oval 12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26" name="Oval 12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29" name="Oval 12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WAVE CIRCLE"/>
          <p:cNvGrpSpPr/>
          <p:nvPr/>
        </p:nvGrpSpPr>
        <p:grpSpPr>
          <a:xfrm>
            <a:off x="8817313" y="1471641"/>
            <a:ext cx="690378" cy="690378"/>
            <a:chOff x="474397" y="4456175"/>
            <a:chExt cx="690378" cy="690378"/>
          </a:xfrm>
        </p:grpSpPr>
        <p:sp>
          <p:nvSpPr>
            <p:cNvPr id="132" name="Oval 13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WAVE CIRCLE"/>
          <p:cNvGrpSpPr/>
          <p:nvPr/>
        </p:nvGrpSpPr>
        <p:grpSpPr>
          <a:xfrm>
            <a:off x="10850093" y="2472559"/>
            <a:ext cx="690378" cy="690378"/>
            <a:chOff x="474397" y="4456175"/>
            <a:chExt cx="690378" cy="690378"/>
          </a:xfrm>
        </p:grpSpPr>
        <p:sp>
          <p:nvSpPr>
            <p:cNvPr id="135" name="Oval 13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WAVE CIRCLE"/>
          <p:cNvGrpSpPr/>
          <p:nvPr/>
        </p:nvGrpSpPr>
        <p:grpSpPr>
          <a:xfrm>
            <a:off x="10850093" y="2472559"/>
            <a:ext cx="690378" cy="690378"/>
            <a:chOff x="474397" y="4456175"/>
            <a:chExt cx="690378" cy="690378"/>
          </a:xfrm>
        </p:grpSpPr>
        <p:sp>
          <p:nvSpPr>
            <p:cNvPr id="138" name="Oval 13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WAVE CIRCLE"/>
          <p:cNvGrpSpPr/>
          <p:nvPr/>
        </p:nvGrpSpPr>
        <p:grpSpPr>
          <a:xfrm>
            <a:off x="10850093" y="2458464"/>
            <a:ext cx="690378" cy="690378"/>
            <a:chOff x="474397" y="4456175"/>
            <a:chExt cx="690378" cy="690378"/>
          </a:xfrm>
        </p:grpSpPr>
        <p:sp>
          <p:nvSpPr>
            <p:cNvPr id="141" name="Oval 14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WAVE CIRCLE"/>
          <p:cNvGrpSpPr/>
          <p:nvPr/>
        </p:nvGrpSpPr>
        <p:grpSpPr>
          <a:xfrm>
            <a:off x="4895732" y="5927645"/>
            <a:ext cx="690378" cy="690378"/>
            <a:chOff x="474397" y="4456175"/>
            <a:chExt cx="690378" cy="690378"/>
          </a:xfrm>
        </p:grpSpPr>
        <p:sp>
          <p:nvSpPr>
            <p:cNvPr id="144" name="Oval 14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WAVE CIRCLE"/>
          <p:cNvGrpSpPr/>
          <p:nvPr/>
        </p:nvGrpSpPr>
        <p:grpSpPr>
          <a:xfrm>
            <a:off x="4895732" y="5927645"/>
            <a:ext cx="690378" cy="690378"/>
            <a:chOff x="474397" y="4456175"/>
            <a:chExt cx="690378" cy="690378"/>
          </a:xfrm>
        </p:grpSpPr>
        <p:sp>
          <p:nvSpPr>
            <p:cNvPr id="147" name="Oval 14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WAVE CIRCLE"/>
          <p:cNvGrpSpPr/>
          <p:nvPr/>
        </p:nvGrpSpPr>
        <p:grpSpPr>
          <a:xfrm>
            <a:off x="4895732" y="5913550"/>
            <a:ext cx="690378" cy="690378"/>
            <a:chOff x="474397" y="4456175"/>
            <a:chExt cx="690378" cy="690378"/>
          </a:xfrm>
        </p:grpSpPr>
        <p:sp>
          <p:nvSpPr>
            <p:cNvPr id="150" name="Oval 14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013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33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1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1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4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repeatCount="4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decel="5000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7.29167E-6 1.11111E-6 L -0.17136 0.16365 L -0.3879 0.03263 L -0.40196 0.025 " pathEditMode="relative" ptsTypes="AAAA">
                                          <p:cBhvr>
                                            <p:cTn id="40" dur="1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nodeType="withEffect" p14:presetBounceEnd="100000">
                                      <p:stCondLst>
                                        <p:cond delay="22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2" dur="1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repeatCount="3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repeatCount="3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repeatCount="3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repeatCount="3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1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repeatCount="3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repeatCount="3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repeatCount="3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repeatCount="3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39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8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39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8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10" presetClass="exit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10" presetClass="exit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10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2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2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10" presetClass="exit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9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10" presetClass="exit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2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3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3" grpId="0" animBg="1"/>
          <p:bldP spid="34" grpId="0"/>
          <p:bldP spid="34" grpId="1"/>
          <p:bldP spid="35" grpId="0"/>
          <p:bldP spid="37" grpId="0"/>
          <p:bldP spid="40" grpId="0"/>
          <p:bldP spid="41" grpId="0"/>
          <p:bldP spid="42" grpId="0"/>
          <p:bldP spid="43" grpId="0" animBg="1"/>
          <p:bldP spid="44" grpId="0"/>
          <p:bldP spid="45" grpId="0"/>
          <p:bldP spid="46" grpId="0"/>
          <p:bldP spid="47" grpId="0" animBg="1"/>
          <p:bldP spid="51" grpId="0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33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1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1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4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repeatCount="4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decel="5000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7.29167E-6 1.11111E-6 L -0.17136 0.16365 L -0.3879 0.03263 L -0.40196 0.025 " pathEditMode="relative" ptsTypes="AAAA">
                                          <p:cBhvr>
                                            <p:cTn id="40" dur="1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repeatCount="3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repeatCount="3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repeatCount="3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repeatCount="3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1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repeatCount="3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repeatCount="3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repeatCount="3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repeatCount="3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39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8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39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8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10" presetClass="exit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10" presetClass="exit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10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2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2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10" presetClass="exit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9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10" presetClass="exit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2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3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3" grpId="0" animBg="1"/>
          <p:bldP spid="34" grpId="0"/>
          <p:bldP spid="34" grpId="1"/>
          <p:bldP spid="35" grpId="0"/>
          <p:bldP spid="37" grpId="0"/>
          <p:bldP spid="40" grpId="0"/>
          <p:bldP spid="41" grpId="0"/>
          <p:bldP spid="42" grpId="0"/>
          <p:bldP spid="43" grpId="0" animBg="1"/>
          <p:bldP spid="44" grpId="0"/>
          <p:bldP spid="45" grpId="0"/>
          <p:bldP spid="46" grpId="0"/>
          <p:bldP spid="47" grpId="0" animBg="1"/>
          <p:bldP spid="51" grpId="0" animBg="1"/>
          <p:bldP spid="3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pic>
        <p:nvPicPr>
          <p:cNvPr id="38" name="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41" y="573237"/>
            <a:ext cx="646047" cy="492531"/>
          </a:xfrm>
          <a:prstGeom prst="rect">
            <a:avLst/>
          </a:prstGeom>
        </p:spPr>
      </p:pic>
      <p:pic>
        <p:nvPicPr>
          <p:cNvPr id="39" name="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84" y="512802"/>
            <a:ext cx="633916" cy="629356"/>
          </a:xfrm>
          <a:prstGeom prst="rect">
            <a:avLst/>
          </a:prstGeom>
        </p:spPr>
      </p:pic>
      <p:sp>
        <p:nvSpPr>
          <p:cNvPr id="51" name="MASK LAYER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VIDIO"/>
          <p:cNvSpPr txBox="1"/>
          <p:nvPr/>
        </p:nvSpPr>
        <p:spPr>
          <a:xfrm>
            <a:off x="4188907" y="751025"/>
            <a:ext cx="3814186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BUSINESS</a:t>
            </a:r>
          </a:p>
        </p:txBody>
      </p:sp>
      <p:sp>
        <p:nvSpPr>
          <p:cNvPr id="72" name="LEVIDIO"/>
          <p:cNvSpPr txBox="1"/>
          <p:nvPr/>
        </p:nvSpPr>
        <p:spPr>
          <a:xfrm>
            <a:off x="4875954" y="1613619"/>
            <a:ext cx="244009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spc="12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Raleway" panose="020B0003030101060003" pitchFamily="34" charset="0"/>
              </a:rPr>
              <a:t>PLAN</a:t>
            </a:r>
          </a:p>
        </p:txBody>
      </p:sp>
      <p:sp>
        <p:nvSpPr>
          <p:cNvPr id="73" name="DESCRIPTIONS TEXT"/>
          <p:cNvSpPr txBox="1"/>
          <p:nvPr/>
        </p:nvSpPr>
        <p:spPr>
          <a:xfrm>
            <a:off x="2507591" y="2415878"/>
            <a:ext cx="7176818" cy="819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consectetuer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Maecenas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porttitor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congue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massa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Fusce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posuere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magna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</a:p>
        </p:txBody>
      </p:sp>
      <p:sp>
        <p:nvSpPr>
          <p:cNvPr id="74" name="FRAME"/>
          <p:cNvSpPr/>
          <p:nvPr/>
        </p:nvSpPr>
        <p:spPr>
          <a:xfrm>
            <a:off x="1659866" y="3903018"/>
            <a:ext cx="1723414" cy="1748193"/>
          </a:xfrm>
          <a:prstGeom prst="frame">
            <a:avLst>
              <a:gd name="adj1" fmla="val 2163"/>
            </a:avLst>
          </a:prstGeom>
          <a:gradFill flip="none" rotWithShape="1">
            <a:gsLst>
              <a:gs pos="0">
                <a:srgbClr val="00B9DA"/>
              </a:gs>
              <a:gs pos="53000">
                <a:srgbClr val="B8FAFA"/>
              </a:gs>
              <a:gs pos="100000">
                <a:srgbClr val="00B9D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79400">
              <a:srgbClr val="00B9DA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STAR"/>
          <p:cNvSpPr txBox="1"/>
          <p:nvPr/>
        </p:nvSpPr>
        <p:spPr>
          <a:xfrm>
            <a:off x="1912977" y="3989087"/>
            <a:ext cx="121719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on 80s" panose="02010500000200060000" pitchFamily="2" charset="0"/>
              </a:rPr>
              <a:t>STAR</a:t>
            </a:r>
          </a:p>
        </p:txBody>
      </p:sp>
      <p:sp>
        <p:nvSpPr>
          <p:cNvPr id="76" name="YOUR TEXT"/>
          <p:cNvSpPr txBox="1"/>
          <p:nvPr/>
        </p:nvSpPr>
        <p:spPr>
          <a:xfrm>
            <a:off x="1930706" y="4457911"/>
            <a:ext cx="118173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YOUR TEXT</a:t>
            </a:r>
          </a:p>
        </p:txBody>
      </p:sp>
      <p:sp>
        <p:nvSpPr>
          <p:cNvPr id="77" name="DESCRIPTIONS TEXT"/>
          <p:cNvSpPr txBox="1"/>
          <p:nvPr/>
        </p:nvSpPr>
        <p:spPr>
          <a:xfrm>
            <a:off x="1758463" y="4786847"/>
            <a:ext cx="15262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sp>
        <p:nvSpPr>
          <p:cNvPr id="78" name="FRAME"/>
          <p:cNvSpPr/>
          <p:nvPr/>
        </p:nvSpPr>
        <p:spPr>
          <a:xfrm>
            <a:off x="4132454" y="3891591"/>
            <a:ext cx="1723414" cy="1748193"/>
          </a:xfrm>
          <a:prstGeom prst="frame">
            <a:avLst>
              <a:gd name="adj1" fmla="val 2163"/>
            </a:avLst>
          </a:prstGeom>
          <a:gradFill flip="none" rotWithShape="1">
            <a:gsLst>
              <a:gs pos="0">
                <a:srgbClr val="00B9DA"/>
              </a:gs>
              <a:gs pos="53000">
                <a:srgbClr val="B8FAFA"/>
              </a:gs>
              <a:gs pos="100000">
                <a:srgbClr val="00B9D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79400">
              <a:srgbClr val="00B9DA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GOOD"/>
          <p:cNvSpPr txBox="1"/>
          <p:nvPr/>
        </p:nvSpPr>
        <p:spPr>
          <a:xfrm>
            <a:off x="4187242" y="3977660"/>
            <a:ext cx="161384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on 80s" panose="02010500000200060000" pitchFamily="2" charset="0"/>
              </a:rPr>
              <a:t>GOOD</a:t>
            </a:r>
          </a:p>
        </p:txBody>
      </p:sp>
      <p:sp>
        <p:nvSpPr>
          <p:cNvPr id="80" name="YOUR TEXT"/>
          <p:cNvSpPr txBox="1"/>
          <p:nvPr/>
        </p:nvSpPr>
        <p:spPr>
          <a:xfrm>
            <a:off x="4403294" y="4446484"/>
            <a:ext cx="118173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YOUR TEXT</a:t>
            </a:r>
          </a:p>
        </p:txBody>
      </p:sp>
      <p:sp>
        <p:nvSpPr>
          <p:cNvPr id="81" name="DESCRIPTIONS TEXT"/>
          <p:cNvSpPr txBox="1"/>
          <p:nvPr/>
        </p:nvSpPr>
        <p:spPr>
          <a:xfrm>
            <a:off x="4231051" y="4775420"/>
            <a:ext cx="15262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sp>
        <p:nvSpPr>
          <p:cNvPr id="82" name="FRAME"/>
          <p:cNvSpPr/>
          <p:nvPr/>
        </p:nvSpPr>
        <p:spPr>
          <a:xfrm>
            <a:off x="6622751" y="3903018"/>
            <a:ext cx="1723414" cy="1748193"/>
          </a:xfrm>
          <a:prstGeom prst="frame">
            <a:avLst>
              <a:gd name="adj1" fmla="val 2163"/>
            </a:avLst>
          </a:prstGeom>
          <a:gradFill flip="none" rotWithShape="1">
            <a:gsLst>
              <a:gs pos="0">
                <a:srgbClr val="00B9DA"/>
              </a:gs>
              <a:gs pos="53000">
                <a:srgbClr val="B8FAFA"/>
              </a:gs>
              <a:gs pos="100000">
                <a:srgbClr val="00B9D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79400">
              <a:srgbClr val="00B9DA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GREAT"/>
          <p:cNvSpPr txBox="1"/>
          <p:nvPr/>
        </p:nvSpPr>
        <p:spPr>
          <a:xfrm>
            <a:off x="6654937" y="3989087"/>
            <a:ext cx="165904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on 80s" panose="02010500000200060000" pitchFamily="2" charset="0"/>
              </a:rPr>
              <a:t>GREAT</a:t>
            </a:r>
          </a:p>
        </p:txBody>
      </p:sp>
      <p:sp>
        <p:nvSpPr>
          <p:cNvPr id="84" name="YOUR TEXT"/>
          <p:cNvSpPr txBox="1"/>
          <p:nvPr/>
        </p:nvSpPr>
        <p:spPr>
          <a:xfrm>
            <a:off x="6893591" y="4457911"/>
            <a:ext cx="118173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YOUR TEXT</a:t>
            </a:r>
          </a:p>
        </p:txBody>
      </p:sp>
      <p:sp>
        <p:nvSpPr>
          <p:cNvPr id="85" name="DESCRIPTIONS TEXT"/>
          <p:cNvSpPr txBox="1"/>
          <p:nvPr/>
        </p:nvSpPr>
        <p:spPr>
          <a:xfrm>
            <a:off x="6721348" y="4786847"/>
            <a:ext cx="15262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sp>
        <p:nvSpPr>
          <p:cNvPr id="86" name="FRAME"/>
          <p:cNvSpPr/>
          <p:nvPr/>
        </p:nvSpPr>
        <p:spPr>
          <a:xfrm>
            <a:off x="9022027" y="3903018"/>
            <a:ext cx="1723414" cy="1748193"/>
          </a:xfrm>
          <a:prstGeom prst="frame">
            <a:avLst>
              <a:gd name="adj1" fmla="val 2163"/>
            </a:avLst>
          </a:prstGeom>
          <a:gradFill flip="none" rotWithShape="1">
            <a:gsLst>
              <a:gs pos="0">
                <a:srgbClr val="00B9DA"/>
              </a:gs>
              <a:gs pos="53000">
                <a:srgbClr val="B8FAFA"/>
              </a:gs>
              <a:gs pos="100000">
                <a:srgbClr val="00B9D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79400">
              <a:srgbClr val="00B9DA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BUILD"/>
          <p:cNvSpPr txBox="1"/>
          <p:nvPr/>
        </p:nvSpPr>
        <p:spPr>
          <a:xfrm>
            <a:off x="9194283" y="3989087"/>
            <a:ext cx="13789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Neon 80s" panose="02010500000200060000" pitchFamily="2" charset="0"/>
              </a:rPr>
              <a:t>BUILD</a:t>
            </a:r>
          </a:p>
        </p:txBody>
      </p:sp>
      <p:sp>
        <p:nvSpPr>
          <p:cNvPr id="88" name="YOUR TEXT"/>
          <p:cNvSpPr txBox="1"/>
          <p:nvPr/>
        </p:nvSpPr>
        <p:spPr>
          <a:xfrm>
            <a:off x="9292867" y="4457911"/>
            <a:ext cx="118173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" panose="020B0003030101060003" pitchFamily="34" charset="0"/>
              </a:rPr>
              <a:t>YOUR TEXT</a:t>
            </a:r>
          </a:p>
        </p:txBody>
      </p:sp>
      <p:sp>
        <p:nvSpPr>
          <p:cNvPr id="89" name="DESCRIPTIONS TEXT"/>
          <p:cNvSpPr txBox="1"/>
          <p:nvPr/>
        </p:nvSpPr>
        <p:spPr>
          <a:xfrm>
            <a:off x="9120624" y="4786847"/>
            <a:ext cx="15262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pic>
        <p:nvPicPr>
          <p:cNvPr id="90" name="LOG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3" y="348342"/>
            <a:ext cx="321676" cy="369332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91" name="COMPANY NAME"/>
          <p:cNvSpPr txBox="1"/>
          <p:nvPr/>
        </p:nvSpPr>
        <p:spPr>
          <a:xfrm>
            <a:off x="762669" y="348341"/>
            <a:ext cx="18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n 80s" panose="02010500000200060000" pitchFamily="2" charset="0"/>
              </a:rPr>
              <a:t>company name</a:t>
            </a:r>
          </a:p>
        </p:txBody>
      </p:sp>
      <p:sp>
        <p:nvSpPr>
          <p:cNvPr id="92" name="LINE"/>
          <p:cNvSpPr/>
          <p:nvPr/>
        </p:nvSpPr>
        <p:spPr>
          <a:xfrm>
            <a:off x="489351" y="858702"/>
            <a:ext cx="2898599" cy="103257"/>
          </a:xfrm>
          <a:prstGeom prst="rect">
            <a:avLst/>
          </a:prstGeom>
          <a:gradFill>
            <a:gsLst>
              <a:gs pos="15000">
                <a:srgbClr val="00B9DA">
                  <a:alpha val="0"/>
                </a:srgbClr>
              </a:gs>
              <a:gs pos="100000">
                <a:srgbClr val="00B9D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iamond 32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Diamond 34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Diamond 35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iamond 42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Diamond 43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 44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 45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Diamond 49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 51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 52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 53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 54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 55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 56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 57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 58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 60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 61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 62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 68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 69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 92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 93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Diamond 98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Diamond 99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2" name="Diamond 101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Diamond 105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Diamond 106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8" name="Diamond 107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9" name="Diamond 108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Diamond 109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1" name="Diamond 110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2" name="Diamond 111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3" name="Diamond 112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4" name="Diamond 113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6" name="Diamond 115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7" name="Diamond 116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8" name="Diamond 117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9" name="WAVE CIRCLE"/>
          <p:cNvGrpSpPr/>
          <p:nvPr/>
        </p:nvGrpSpPr>
        <p:grpSpPr>
          <a:xfrm>
            <a:off x="474397" y="4456175"/>
            <a:ext cx="690378" cy="690378"/>
            <a:chOff x="474397" y="4456175"/>
            <a:chExt cx="690378" cy="690378"/>
          </a:xfrm>
        </p:grpSpPr>
        <p:sp>
          <p:nvSpPr>
            <p:cNvPr id="120" name="Oval 11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WAVE CIRCLE"/>
          <p:cNvGrpSpPr/>
          <p:nvPr/>
        </p:nvGrpSpPr>
        <p:grpSpPr>
          <a:xfrm>
            <a:off x="474397" y="4456175"/>
            <a:ext cx="690378" cy="690378"/>
            <a:chOff x="474397" y="4456175"/>
            <a:chExt cx="690378" cy="690378"/>
          </a:xfrm>
        </p:grpSpPr>
        <p:sp>
          <p:nvSpPr>
            <p:cNvPr id="123" name="Oval 12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WAVE CIRCLE"/>
          <p:cNvGrpSpPr/>
          <p:nvPr/>
        </p:nvGrpSpPr>
        <p:grpSpPr>
          <a:xfrm>
            <a:off x="474397" y="4442080"/>
            <a:ext cx="690378" cy="690378"/>
            <a:chOff x="474397" y="4456175"/>
            <a:chExt cx="690378" cy="690378"/>
          </a:xfrm>
        </p:grpSpPr>
        <p:sp>
          <p:nvSpPr>
            <p:cNvPr id="126" name="Oval 12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29" name="Oval 12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32" name="Oval 13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WAVE CIRCLE"/>
          <p:cNvGrpSpPr/>
          <p:nvPr/>
        </p:nvGrpSpPr>
        <p:grpSpPr>
          <a:xfrm>
            <a:off x="8817313" y="1471641"/>
            <a:ext cx="690378" cy="690378"/>
            <a:chOff x="474397" y="4456175"/>
            <a:chExt cx="690378" cy="690378"/>
          </a:xfrm>
        </p:grpSpPr>
        <p:sp>
          <p:nvSpPr>
            <p:cNvPr id="135" name="Oval 13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WAVE CIRCLE"/>
          <p:cNvGrpSpPr/>
          <p:nvPr/>
        </p:nvGrpSpPr>
        <p:grpSpPr>
          <a:xfrm>
            <a:off x="10141982" y="4950169"/>
            <a:ext cx="690378" cy="690378"/>
            <a:chOff x="474397" y="4456175"/>
            <a:chExt cx="690378" cy="690378"/>
          </a:xfrm>
        </p:grpSpPr>
        <p:sp>
          <p:nvSpPr>
            <p:cNvPr id="138" name="Oval 13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WAVE CIRCLE"/>
          <p:cNvGrpSpPr/>
          <p:nvPr/>
        </p:nvGrpSpPr>
        <p:grpSpPr>
          <a:xfrm>
            <a:off x="10141982" y="4950169"/>
            <a:ext cx="690378" cy="690378"/>
            <a:chOff x="474397" y="4456175"/>
            <a:chExt cx="690378" cy="690378"/>
          </a:xfrm>
        </p:grpSpPr>
        <p:sp>
          <p:nvSpPr>
            <p:cNvPr id="141" name="Oval 14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WAVE CIRCLE"/>
          <p:cNvGrpSpPr/>
          <p:nvPr/>
        </p:nvGrpSpPr>
        <p:grpSpPr>
          <a:xfrm>
            <a:off x="10141982" y="4936074"/>
            <a:ext cx="690378" cy="690378"/>
            <a:chOff x="474397" y="4456175"/>
            <a:chExt cx="690378" cy="690378"/>
          </a:xfrm>
        </p:grpSpPr>
        <p:sp>
          <p:nvSpPr>
            <p:cNvPr id="144" name="Oval 14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WAVE CIRCLE"/>
          <p:cNvGrpSpPr/>
          <p:nvPr/>
        </p:nvGrpSpPr>
        <p:grpSpPr>
          <a:xfrm>
            <a:off x="1592615" y="1473851"/>
            <a:ext cx="690378" cy="690378"/>
            <a:chOff x="474397" y="4456175"/>
            <a:chExt cx="690378" cy="690378"/>
          </a:xfrm>
        </p:grpSpPr>
        <p:sp>
          <p:nvSpPr>
            <p:cNvPr id="147" name="Oval 14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WAVE CIRCLE"/>
          <p:cNvGrpSpPr/>
          <p:nvPr/>
        </p:nvGrpSpPr>
        <p:grpSpPr>
          <a:xfrm>
            <a:off x="1592615" y="1473851"/>
            <a:ext cx="690378" cy="690378"/>
            <a:chOff x="474397" y="4456175"/>
            <a:chExt cx="690378" cy="690378"/>
          </a:xfrm>
        </p:grpSpPr>
        <p:sp>
          <p:nvSpPr>
            <p:cNvPr id="150" name="Oval 14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WAVE CIRCLE"/>
          <p:cNvGrpSpPr/>
          <p:nvPr/>
        </p:nvGrpSpPr>
        <p:grpSpPr>
          <a:xfrm>
            <a:off x="1592615" y="1459756"/>
            <a:ext cx="690378" cy="690378"/>
            <a:chOff x="474397" y="4456175"/>
            <a:chExt cx="690378" cy="690378"/>
          </a:xfrm>
        </p:grpSpPr>
        <p:sp>
          <p:nvSpPr>
            <p:cNvPr id="153" name="Oval 15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444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4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4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repeatCount="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4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repeatCount="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3900" fill="hold"/>
                                        <p:tgtEl>
                                          <p:spTgt spid="2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39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1" grpId="0"/>
      <p:bldP spid="72" grpId="0"/>
      <p:bldP spid="73" grpId="0"/>
      <p:bldP spid="74" grpId="0" animBg="1"/>
      <p:bldP spid="74" grpId="1" animBg="1"/>
      <p:bldP spid="75" grpId="0"/>
      <p:bldP spid="76" grpId="0"/>
      <p:bldP spid="77" grpId="0"/>
      <p:bldP spid="78" grpId="0" animBg="1"/>
      <p:bldP spid="78" grpId="1" animBg="1"/>
      <p:bldP spid="79" grpId="0"/>
      <p:bldP spid="80" grpId="0"/>
      <p:bldP spid="81" grpId="0"/>
      <p:bldP spid="82" grpId="0" animBg="1"/>
      <p:bldP spid="82" grpId="1" animBg="1"/>
      <p:bldP spid="83" grpId="0"/>
      <p:bldP spid="84" grpId="0"/>
      <p:bldP spid="85" grpId="0"/>
      <p:bldP spid="86" grpId="0" animBg="1"/>
      <p:bldP spid="86" grpId="1" animBg="1"/>
      <p:bldP spid="87" grpId="0"/>
      <p:bldP spid="88" grpId="0"/>
      <p:bldP spid="89" grpId="0"/>
      <p:bldP spid="91" grpId="0"/>
      <p:bldP spid="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pic>
        <p:nvPicPr>
          <p:cNvPr id="36" name="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3" y="348342"/>
            <a:ext cx="321676" cy="369332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37" name="COMPANY NAME"/>
          <p:cNvSpPr txBox="1"/>
          <p:nvPr/>
        </p:nvSpPr>
        <p:spPr>
          <a:xfrm>
            <a:off x="762669" y="348341"/>
            <a:ext cx="18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n 80s" panose="02010500000200060000" pitchFamily="2" charset="0"/>
              </a:rPr>
              <a:t>company name</a:t>
            </a:r>
          </a:p>
        </p:txBody>
      </p:sp>
      <p:pic>
        <p:nvPicPr>
          <p:cNvPr id="38" name="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41" y="573237"/>
            <a:ext cx="646047" cy="492531"/>
          </a:xfrm>
          <a:prstGeom prst="rect">
            <a:avLst/>
          </a:prstGeom>
        </p:spPr>
      </p:pic>
      <p:pic>
        <p:nvPicPr>
          <p:cNvPr id="39" name="IC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84" y="512802"/>
            <a:ext cx="633916" cy="629356"/>
          </a:xfrm>
          <a:prstGeom prst="rect">
            <a:avLst/>
          </a:prstGeom>
        </p:spPr>
      </p:pic>
      <p:sp>
        <p:nvSpPr>
          <p:cNvPr id="3" name="LINE"/>
          <p:cNvSpPr/>
          <p:nvPr/>
        </p:nvSpPr>
        <p:spPr>
          <a:xfrm>
            <a:off x="489351" y="858702"/>
            <a:ext cx="2898599" cy="103257"/>
          </a:xfrm>
          <a:prstGeom prst="rect">
            <a:avLst/>
          </a:prstGeom>
          <a:gradFill>
            <a:gsLst>
              <a:gs pos="15000">
                <a:srgbClr val="00B9DA">
                  <a:alpha val="0"/>
                </a:srgbClr>
              </a:gs>
              <a:gs pos="100000">
                <a:srgbClr val="00B9D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LACK SHAPE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FRAM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2216656"/>
            <a:ext cx="2221910" cy="3784094"/>
          </a:xfrm>
          <a:prstGeom prst="rect">
            <a:avLst/>
          </a:prstGeom>
        </p:spPr>
      </p:pic>
      <p:pic>
        <p:nvPicPr>
          <p:cNvPr id="29" name="FRAM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30" y="1729786"/>
            <a:ext cx="2753869" cy="4690064"/>
          </a:xfrm>
          <a:prstGeom prst="rect">
            <a:avLst/>
          </a:prstGeom>
        </p:spPr>
      </p:pic>
      <p:pic>
        <p:nvPicPr>
          <p:cNvPr id="30" name="FRAM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1" y="2216656"/>
            <a:ext cx="2221910" cy="3784094"/>
          </a:xfrm>
          <a:prstGeom prst="rect">
            <a:avLst/>
          </a:prstGeom>
        </p:spPr>
      </p:pic>
      <p:sp>
        <p:nvSpPr>
          <p:cNvPr id="31" name="LEVIDIO"/>
          <p:cNvSpPr txBox="1"/>
          <p:nvPr/>
        </p:nvSpPr>
        <p:spPr>
          <a:xfrm>
            <a:off x="3388916" y="246263"/>
            <a:ext cx="541417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Choose </a:t>
            </a:r>
            <a:r>
              <a:rPr lang="en-US" sz="44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Your Partner</a:t>
            </a:r>
          </a:p>
        </p:txBody>
      </p:sp>
      <p:sp>
        <p:nvSpPr>
          <p:cNvPr id="32" name="DESCRIPTIONS TEXT"/>
          <p:cNvSpPr txBox="1"/>
          <p:nvPr/>
        </p:nvSpPr>
        <p:spPr>
          <a:xfrm>
            <a:off x="2507591" y="1031518"/>
            <a:ext cx="7176818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consectetuer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</a:t>
            </a:r>
          </a:p>
        </p:txBody>
      </p:sp>
      <p:pic>
        <p:nvPicPr>
          <p:cNvPr id="9" name="BACKGROUND IMAGE"/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r="467"/>
          <a:stretch>
            <a:fillRect/>
          </a:stretch>
        </p:blipFill>
        <p:spPr/>
      </p:pic>
      <p:pic>
        <p:nvPicPr>
          <p:cNvPr id="10" name="BACKGROUND IMAGE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r="467"/>
          <a:stretch>
            <a:fillRect/>
          </a:stretch>
        </p:blipFill>
        <p:spPr/>
      </p:pic>
      <p:pic>
        <p:nvPicPr>
          <p:cNvPr id="8" name="BACKGROUND IMAGE"/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r="3503"/>
          <a:stretch>
            <a:fillRect/>
          </a:stretch>
        </p:blipFill>
        <p:spPr/>
      </p:pic>
      <p:pic>
        <p:nvPicPr>
          <p:cNvPr id="42" name="LEFTPICTUR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5" y="2795344"/>
            <a:ext cx="1027082" cy="1799986"/>
          </a:xfrm>
          <a:prstGeom prst="rect">
            <a:avLst/>
          </a:prstGeom>
        </p:spPr>
      </p:pic>
      <p:pic>
        <p:nvPicPr>
          <p:cNvPr id="43" name="RIGHT PICTUR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035" y="2795344"/>
            <a:ext cx="1027082" cy="1799986"/>
          </a:xfrm>
          <a:prstGeom prst="rect">
            <a:avLst/>
          </a:prstGeom>
        </p:spPr>
      </p:pic>
      <p:pic>
        <p:nvPicPr>
          <p:cNvPr id="44" name="MIDDLE PICTUR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04" y="2513560"/>
            <a:ext cx="1215416" cy="2051334"/>
          </a:xfrm>
          <a:prstGeom prst="rect">
            <a:avLst/>
          </a:prstGeom>
        </p:spPr>
      </p:pic>
      <p:sp>
        <p:nvSpPr>
          <p:cNvPr id="14" name="BUTTON"/>
          <p:cNvSpPr/>
          <p:nvPr/>
        </p:nvSpPr>
        <p:spPr>
          <a:xfrm>
            <a:off x="1965555" y="5175134"/>
            <a:ext cx="1157687" cy="3113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5000">
                <a:srgbClr val="10A5F0"/>
              </a:gs>
              <a:gs pos="100000">
                <a:srgbClr val="8DC1FF"/>
              </a:gs>
            </a:gsLst>
            <a:lin ang="16200000" scaled="1"/>
            <a:tileRect/>
          </a:gradFill>
          <a:ln>
            <a:noFill/>
          </a:ln>
          <a:effectLst>
            <a:glow rad="38100">
              <a:srgbClr val="C558C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Neon 80s" panose="02010500000200060000" pitchFamily="2" charset="0"/>
              </a:rPr>
              <a:t>JOHN</a:t>
            </a:r>
          </a:p>
        </p:txBody>
      </p:sp>
      <p:sp>
        <p:nvSpPr>
          <p:cNvPr id="48" name="BUTTON"/>
          <p:cNvSpPr/>
          <p:nvPr/>
        </p:nvSpPr>
        <p:spPr>
          <a:xfrm>
            <a:off x="5423348" y="5330825"/>
            <a:ext cx="1501624" cy="4038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5000">
                <a:srgbClr val="B62E92"/>
              </a:gs>
              <a:gs pos="100000">
                <a:srgbClr val="C558C8"/>
              </a:gs>
            </a:gsLst>
            <a:lin ang="16200000" scaled="1"/>
            <a:tileRect/>
          </a:gradFill>
          <a:ln>
            <a:noFill/>
          </a:ln>
          <a:effectLst>
            <a:glow rad="38100">
              <a:srgbClr val="C558C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300" dirty="0">
                <a:latin typeface="Neon 80s" panose="02010500000200060000" pitchFamily="2" charset="0"/>
              </a:rPr>
              <a:t>RICHARD</a:t>
            </a:r>
          </a:p>
        </p:txBody>
      </p:sp>
      <p:sp>
        <p:nvSpPr>
          <p:cNvPr id="49" name="BUTTON"/>
          <p:cNvSpPr/>
          <p:nvPr/>
        </p:nvSpPr>
        <p:spPr>
          <a:xfrm>
            <a:off x="9036838" y="5175134"/>
            <a:ext cx="1157687" cy="3113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5000">
                <a:srgbClr val="10A5F0"/>
              </a:gs>
              <a:gs pos="100000">
                <a:srgbClr val="8DC1FF"/>
              </a:gs>
            </a:gsLst>
            <a:lin ang="16200000" scaled="1"/>
            <a:tileRect/>
          </a:gradFill>
          <a:ln>
            <a:noFill/>
          </a:ln>
          <a:effectLst>
            <a:glow rad="38100">
              <a:srgbClr val="C558C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Neon 80s" panose="02010500000200060000" pitchFamily="2" charset="0"/>
              </a:rPr>
              <a:t>RAMIRES</a:t>
            </a:r>
          </a:p>
        </p:txBody>
      </p:sp>
      <p:grpSp>
        <p:nvGrpSpPr>
          <p:cNvPr id="16" name="DOT"/>
          <p:cNvGrpSpPr/>
          <p:nvPr/>
        </p:nvGrpSpPr>
        <p:grpSpPr>
          <a:xfrm>
            <a:off x="2190699" y="4944580"/>
            <a:ext cx="686523" cy="87069"/>
            <a:chOff x="2190699" y="4944580"/>
            <a:chExt cx="686523" cy="87069"/>
          </a:xfrm>
        </p:grpSpPr>
        <p:sp>
          <p:nvSpPr>
            <p:cNvPr id="15" name="Oval 14"/>
            <p:cNvSpPr/>
            <p:nvPr/>
          </p:nvSpPr>
          <p:spPr>
            <a:xfrm>
              <a:off x="2190699" y="4944580"/>
              <a:ext cx="87069" cy="87069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480067" y="4944580"/>
              <a:ext cx="87069" cy="870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790153" y="4944580"/>
              <a:ext cx="87069" cy="87069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DOT"/>
          <p:cNvGrpSpPr/>
          <p:nvPr/>
        </p:nvGrpSpPr>
        <p:grpSpPr>
          <a:xfrm>
            <a:off x="5820164" y="4944580"/>
            <a:ext cx="686523" cy="87069"/>
            <a:chOff x="5820164" y="4944580"/>
            <a:chExt cx="686523" cy="87069"/>
          </a:xfrm>
        </p:grpSpPr>
        <p:sp>
          <p:nvSpPr>
            <p:cNvPr id="54" name="Oval 53"/>
            <p:cNvSpPr/>
            <p:nvPr/>
          </p:nvSpPr>
          <p:spPr>
            <a:xfrm>
              <a:off x="5820164" y="4944580"/>
              <a:ext cx="87069" cy="87069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109532" y="4944580"/>
              <a:ext cx="87069" cy="87069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419618" y="4944580"/>
              <a:ext cx="87069" cy="870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DOT"/>
          <p:cNvGrpSpPr/>
          <p:nvPr/>
        </p:nvGrpSpPr>
        <p:grpSpPr>
          <a:xfrm>
            <a:off x="9238613" y="4944580"/>
            <a:ext cx="686523" cy="87069"/>
            <a:chOff x="9238613" y="4944580"/>
            <a:chExt cx="686523" cy="87069"/>
          </a:xfrm>
        </p:grpSpPr>
        <p:sp>
          <p:nvSpPr>
            <p:cNvPr id="57" name="Oval 56"/>
            <p:cNvSpPr/>
            <p:nvPr/>
          </p:nvSpPr>
          <p:spPr>
            <a:xfrm>
              <a:off x="9238613" y="4944580"/>
              <a:ext cx="87069" cy="87069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981" y="4944580"/>
              <a:ext cx="87069" cy="870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9838067" y="4944580"/>
              <a:ext cx="87069" cy="87069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Diamond 46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Diamond 49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 59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 60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Diamond 65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Diamond 66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Diamond 67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Diamond 68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iamond 72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Diamond 73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Diamond 74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Diamond 75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Diamond 76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 77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 78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 79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Diamond 80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Diamond 81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Diamond 82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Diamond 83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6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Diamond 90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 91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 92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 93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Diamond 98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Diamond 99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2" name="Diamond 101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Diamond 105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Diamond 106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8" name="Diamond 107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9" name="Diamond 108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Diamond 109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1" name="Diamond 110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2" name="Diamond 111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3" name="Diamond 112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4" name="Diamond 113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6" name="Diamond 115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7" name="Diamond 116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8" name="Diamond 117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9" name="WAVE CIRCLE"/>
          <p:cNvGrpSpPr/>
          <p:nvPr/>
        </p:nvGrpSpPr>
        <p:grpSpPr>
          <a:xfrm>
            <a:off x="1683012" y="4958675"/>
            <a:ext cx="690378" cy="690378"/>
            <a:chOff x="474397" y="4456175"/>
            <a:chExt cx="690378" cy="690378"/>
          </a:xfrm>
        </p:grpSpPr>
        <p:sp>
          <p:nvSpPr>
            <p:cNvPr id="120" name="Oval 11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WAVE CIRCLE"/>
          <p:cNvGrpSpPr/>
          <p:nvPr/>
        </p:nvGrpSpPr>
        <p:grpSpPr>
          <a:xfrm>
            <a:off x="1683012" y="4958675"/>
            <a:ext cx="690378" cy="690378"/>
            <a:chOff x="474397" y="4456175"/>
            <a:chExt cx="690378" cy="690378"/>
          </a:xfrm>
        </p:grpSpPr>
        <p:sp>
          <p:nvSpPr>
            <p:cNvPr id="123" name="Oval 12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WAVE CIRCLE"/>
          <p:cNvGrpSpPr/>
          <p:nvPr/>
        </p:nvGrpSpPr>
        <p:grpSpPr>
          <a:xfrm>
            <a:off x="1683012" y="4944580"/>
            <a:ext cx="690378" cy="690378"/>
            <a:chOff x="474397" y="4456175"/>
            <a:chExt cx="690378" cy="690378"/>
          </a:xfrm>
        </p:grpSpPr>
        <p:sp>
          <p:nvSpPr>
            <p:cNvPr id="126" name="Oval 12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WAVE CIRCLE"/>
          <p:cNvGrpSpPr/>
          <p:nvPr/>
        </p:nvGrpSpPr>
        <p:grpSpPr>
          <a:xfrm>
            <a:off x="10382197" y="1214855"/>
            <a:ext cx="489250" cy="489250"/>
            <a:chOff x="474397" y="4456175"/>
            <a:chExt cx="690378" cy="690378"/>
          </a:xfrm>
        </p:grpSpPr>
        <p:sp>
          <p:nvSpPr>
            <p:cNvPr id="129" name="Oval 12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WAVE CIRCLE"/>
          <p:cNvGrpSpPr/>
          <p:nvPr/>
        </p:nvGrpSpPr>
        <p:grpSpPr>
          <a:xfrm>
            <a:off x="10382197" y="1214855"/>
            <a:ext cx="489250" cy="489250"/>
            <a:chOff x="474397" y="4456175"/>
            <a:chExt cx="690378" cy="690378"/>
          </a:xfrm>
        </p:grpSpPr>
        <p:sp>
          <p:nvSpPr>
            <p:cNvPr id="132" name="Oval 13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WAVE CIRCLE"/>
          <p:cNvGrpSpPr/>
          <p:nvPr/>
        </p:nvGrpSpPr>
        <p:grpSpPr>
          <a:xfrm>
            <a:off x="10382197" y="1200760"/>
            <a:ext cx="489250" cy="489250"/>
            <a:chOff x="474397" y="4456175"/>
            <a:chExt cx="690378" cy="690378"/>
          </a:xfrm>
        </p:grpSpPr>
        <p:sp>
          <p:nvSpPr>
            <p:cNvPr id="135" name="Oval 13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WAVE CIRCLE"/>
          <p:cNvGrpSpPr/>
          <p:nvPr/>
        </p:nvGrpSpPr>
        <p:grpSpPr>
          <a:xfrm>
            <a:off x="8870771" y="4950169"/>
            <a:ext cx="690378" cy="690378"/>
            <a:chOff x="474397" y="4456175"/>
            <a:chExt cx="690378" cy="690378"/>
          </a:xfrm>
        </p:grpSpPr>
        <p:sp>
          <p:nvSpPr>
            <p:cNvPr id="138" name="Oval 13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WAVE CIRCLE"/>
          <p:cNvGrpSpPr/>
          <p:nvPr/>
        </p:nvGrpSpPr>
        <p:grpSpPr>
          <a:xfrm>
            <a:off x="8870771" y="4950169"/>
            <a:ext cx="690378" cy="690378"/>
            <a:chOff x="474397" y="4456175"/>
            <a:chExt cx="690378" cy="690378"/>
          </a:xfrm>
        </p:grpSpPr>
        <p:sp>
          <p:nvSpPr>
            <p:cNvPr id="141" name="Oval 14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WAVE CIRCLE"/>
          <p:cNvGrpSpPr/>
          <p:nvPr/>
        </p:nvGrpSpPr>
        <p:grpSpPr>
          <a:xfrm>
            <a:off x="8870771" y="4936074"/>
            <a:ext cx="690378" cy="690378"/>
            <a:chOff x="474397" y="4456175"/>
            <a:chExt cx="690378" cy="690378"/>
          </a:xfrm>
        </p:grpSpPr>
        <p:sp>
          <p:nvSpPr>
            <p:cNvPr id="144" name="Oval 14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WAVE CIRCLE"/>
          <p:cNvGrpSpPr/>
          <p:nvPr/>
        </p:nvGrpSpPr>
        <p:grpSpPr>
          <a:xfrm>
            <a:off x="5250655" y="5166051"/>
            <a:ext cx="690378" cy="690378"/>
            <a:chOff x="474397" y="4456175"/>
            <a:chExt cx="690378" cy="690378"/>
          </a:xfrm>
        </p:grpSpPr>
        <p:sp>
          <p:nvSpPr>
            <p:cNvPr id="147" name="Oval 14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WAVE CIRCLE"/>
          <p:cNvGrpSpPr/>
          <p:nvPr/>
        </p:nvGrpSpPr>
        <p:grpSpPr>
          <a:xfrm>
            <a:off x="5250655" y="5166051"/>
            <a:ext cx="690378" cy="690378"/>
            <a:chOff x="474397" y="4456175"/>
            <a:chExt cx="690378" cy="690378"/>
          </a:xfrm>
        </p:grpSpPr>
        <p:sp>
          <p:nvSpPr>
            <p:cNvPr id="150" name="Oval 14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WAVE CIRCLE"/>
          <p:cNvGrpSpPr/>
          <p:nvPr/>
        </p:nvGrpSpPr>
        <p:grpSpPr>
          <a:xfrm>
            <a:off x="5250655" y="5151956"/>
            <a:ext cx="690378" cy="690378"/>
            <a:chOff x="474397" y="4456175"/>
            <a:chExt cx="690378" cy="690378"/>
          </a:xfrm>
        </p:grpSpPr>
        <p:sp>
          <p:nvSpPr>
            <p:cNvPr id="153" name="Oval 15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WAVE CIRCLE"/>
          <p:cNvGrpSpPr/>
          <p:nvPr/>
        </p:nvGrpSpPr>
        <p:grpSpPr>
          <a:xfrm>
            <a:off x="505792" y="3731814"/>
            <a:ext cx="690378" cy="690378"/>
            <a:chOff x="474397" y="4456175"/>
            <a:chExt cx="690378" cy="690378"/>
          </a:xfrm>
        </p:grpSpPr>
        <p:sp>
          <p:nvSpPr>
            <p:cNvPr id="156" name="Oval 15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WAVE CIRCLE"/>
          <p:cNvGrpSpPr/>
          <p:nvPr/>
        </p:nvGrpSpPr>
        <p:grpSpPr>
          <a:xfrm>
            <a:off x="505792" y="3731814"/>
            <a:ext cx="690378" cy="690378"/>
            <a:chOff x="474397" y="4456175"/>
            <a:chExt cx="690378" cy="690378"/>
          </a:xfrm>
        </p:grpSpPr>
        <p:sp>
          <p:nvSpPr>
            <p:cNvPr id="159" name="Oval 15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WAVE CIRCLE"/>
          <p:cNvGrpSpPr/>
          <p:nvPr/>
        </p:nvGrpSpPr>
        <p:grpSpPr>
          <a:xfrm>
            <a:off x="505792" y="3717719"/>
            <a:ext cx="690378" cy="690378"/>
            <a:chOff x="474397" y="4456175"/>
            <a:chExt cx="690378" cy="690378"/>
          </a:xfrm>
        </p:grpSpPr>
        <p:sp>
          <p:nvSpPr>
            <p:cNvPr id="162" name="Oval 16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WAVE CIRCLE"/>
          <p:cNvGrpSpPr/>
          <p:nvPr/>
        </p:nvGrpSpPr>
        <p:grpSpPr>
          <a:xfrm>
            <a:off x="1390106" y="1484369"/>
            <a:ext cx="489250" cy="489250"/>
            <a:chOff x="474397" y="4456175"/>
            <a:chExt cx="690378" cy="690378"/>
          </a:xfrm>
        </p:grpSpPr>
        <p:sp>
          <p:nvSpPr>
            <p:cNvPr id="165" name="Oval 16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WAVE CIRCLE"/>
          <p:cNvGrpSpPr/>
          <p:nvPr/>
        </p:nvGrpSpPr>
        <p:grpSpPr>
          <a:xfrm>
            <a:off x="1390106" y="1484369"/>
            <a:ext cx="489250" cy="489250"/>
            <a:chOff x="474397" y="4456175"/>
            <a:chExt cx="690378" cy="690378"/>
          </a:xfrm>
        </p:grpSpPr>
        <p:sp>
          <p:nvSpPr>
            <p:cNvPr id="168" name="Oval 16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WAVE CIRCLE"/>
          <p:cNvGrpSpPr/>
          <p:nvPr/>
        </p:nvGrpSpPr>
        <p:grpSpPr>
          <a:xfrm>
            <a:off x="1390106" y="1470274"/>
            <a:ext cx="489250" cy="489250"/>
            <a:chOff x="474397" y="4456175"/>
            <a:chExt cx="690378" cy="690378"/>
          </a:xfrm>
        </p:grpSpPr>
        <p:sp>
          <p:nvSpPr>
            <p:cNvPr id="171" name="Oval 17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196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4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4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4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7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57" dur="1900" fill="hold"/>
                                        <p:tgtEl>
                                          <p:spTgt spid="4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repeatCount="indefinite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3900" fill="hold"/>
                                        <p:tgtEl>
                                          <p:spTgt spid="3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8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3900" fill="hold"/>
                                        <p:tgtEl>
                                          <p:spTgt spid="8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 animBg="1"/>
      <p:bldP spid="51" grpId="0" animBg="1"/>
      <p:bldP spid="31" grpId="0"/>
      <p:bldP spid="32" grpId="0"/>
      <p:bldP spid="14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TURE PLACE 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" b="323"/>
          <a:stretch>
            <a:fillRect/>
          </a:stretch>
        </p:blipFill>
        <p:spPr/>
      </p:pic>
      <p:pic>
        <p:nvPicPr>
          <p:cNvPr id="5" name="PICTURE PLACE HOLDER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3" r="25153"/>
          <a:stretch>
            <a:fillRect/>
          </a:stretch>
        </p:blipFill>
        <p:spPr/>
      </p:pic>
      <p:sp>
        <p:nvSpPr>
          <p:cNvPr id="8" name="LAYER SHAPE"/>
          <p:cNvSpPr/>
          <p:nvPr/>
        </p:nvSpPr>
        <p:spPr>
          <a:xfrm>
            <a:off x="6038850" y="0"/>
            <a:ext cx="6153150" cy="6858000"/>
          </a:xfrm>
          <a:prstGeom prst="rect">
            <a:avLst/>
          </a:prstGeom>
          <a:gradFill>
            <a:gsLst>
              <a:gs pos="100000">
                <a:srgbClr val="302C3B">
                  <a:alpha val="80000"/>
                </a:srgbClr>
              </a:gs>
              <a:gs pos="1000">
                <a:srgbClr val="6A4E64">
                  <a:alpha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TURE PLACE HOLDER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r="132"/>
          <a:stretch>
            <a:fillRect/>
          </a:stretch>
        </p:blipFill>
        <p:spPr/>
      </p:pic>
      <p:sp>
        <p:nvSpPr>
          <p:cNvPr id="10" name="FRAME"/>
          <p:cNvSpPr/>
          <p:nvPr/>
        </p:nvSpPr>
        <p:spPr>
          <a:xfrm>
            <a:off x="6639951" y="1955410"/>
            <a:ext cx="4811151" cy="2869809"/>
          </a:xfrm>
          <a:prstGeom prst="frame">
            <a:avLst>
              <a:gd name="adj1" fmla="val 1852"/>
            </a:avLst>
          </a:prstGeom>
          <a:gradFill flip="none" rotWithShape="1">
            <a:gsLst>
              <a:gs pos="100000">
                <a:srgbClr val="00B9DA"/>
              </a:gs>
              <a:gs pos="1000">
                <a:srgbClr val="B8FA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LOG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3" y="348342"/>
            <a:ext cx="321676" cy="369332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12" name="COMPANY NAME"/>
          <p:cNvSpPr txBox="1"/>
          <p:nvPr/>
        </p:nvSpPr>
        <p:spPr>
          <a:xfrm>
            <a:off x="762669" y="348341"/>
            <a:ext cx="18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n 80s" panose="02010500000200060000" pitchFamily="2" charset="0"/>
              </a:rPr>
              <a:t>company name</a:t>
            </a:r>
          </a:p>
        </p:txBody>
      </p:sp>
      <p:sp>
        <p:nvSpPr>
          <p:cNvPr id="13" name="LINE"/>
          <p:cNvSpPr/>
          <p:nvPr/>
        </p:nvSpPr>
        <p:spPr>
          <a:xfrm>
            <a:off x="489351" y="858702"/>
            <a:ext cx="2898599" cy="103257"/>
          </a:xfrm>
          <a:prstGeom prst="rect">
            <a:avLst/>
          </a:prstGeom>
          <a:gradFill>
            <a:gsLst>
              <a:gs pos="15000">
                <a:srgbClr val="00B9DA">
                  <a:alpha val="0"/>
                </a:srgbClr>
              </a:gs>
              <a:gs pos="100000">
                <a:srgbClr val="00B9D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MMARY"/>
          <p:cNvSpPr txBox="1"/>
          <p:nvPr/>
        </p:nvSpPr>
        <p:spPr>
          <a:xfrm>
            <a:off x="762669" y="1985978"/>
            <a:ext cx="255352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SUMMARY</a:t>
            </a:r>
          </a:p>
        </p:txBody>
      </p:sp>
      <p:sp>
        <p:nvSpPr>
          <p:cNvPr id="15" name="LEVIDIO"/>
          <p:cNvSpPr txBox="1"/>
          <p:nvPr/>
        </p:nvSpPr>
        <p:spPr>
          <a:xfrm>
            <a:off x="762669" y="2582361"/>
            <a:ext cx="179324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CA1371"/>
                </a:solidFill>
                <a:effectLst>
                  <a:glow rad="139700">
                    <a:srgbClr val="CA1371">
                      <a:alpha val="40000"/>
                    </a:srgbClr>
                  </a:glow>
                </a:effectLst>
                <a:latin typeface="Neon 80s" panose="02010500000200060000" pitchFamily="2" charset="0"/>
              </a:rPr>
              <a:t>YOUR TEXT</a:t>
            </a:r>
          </a:p>
        </p:txBody>
      </p:sp>
      <p:sp>
        <p:nvSpPr>
          <p:cNvPr id="16" name="DESCRIPTIONS TEXT"/>
          <p:cNvSpPr txBox="1"/>
          <p:nvPr/>
        </p:nvSpPr>
        <p:spPr>
          <a:xfrm>
            <a:off x="642169" y="3296647"/>
            <a:ext cx="4005750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consectetuer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Maecenas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porttitor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congue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massa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Fusce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posuere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magna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</a:p>
        </p:txBody>
      </p:sp>
      <p:grpSp>
        <p:nvGrpSpPr>
          <p:cNvPr id="2" name="DOT"/>
          <p:cNvGrpSpPr/>
          <p:nvPr/>
        </p:nvGrpSpPr>
        <p:grpSpPr>
          <a:xfrm>
            <a:off x="11731625" y="2906176"/>
            <a:ext cx="96575" cy="1000269"/>
            <a:chOff x="11731625" y="2906176"/>
            <a:chExt cx="96575" cy="1000269"/>
          </a:xfrm>
        </p:grpSpPr>
        <p:sp>
          <p:nvSpPr>
            <p:cNvPr id="23" name="DOT"/>
            <p:cNvSpPr/>
            <p:nvPr/>
          </p:nvSpPr>
          <p:spPr>
            <a:xfrm>
              <a:off x="11731625" y="2906176"/>
              <a:ext cx="96575" cy="96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T"/>
            <p:cNvSpPr/>
            <p:nvPr/>
          </p:nvSpPr>
          <p:spPr>
            <a:xfrm>
              <a:off x="11731625" y="3083976"/>
              <a:ext cx="96575" cy="96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T"/>
            <p:cNvSpPr/>
            <p:nvPr/>
          </p:nvSpPr>
          <p:spPr>
            <a:xfrm>
              <a:off x="11731625" y="3278648"/>
              <a:ext cx="96575" cy="96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T"/>
            <p:cNvSpPr/>
            <p:nvPr/>
          </p:nvSpPr>
          <p:spPr>
            <a:xfrm>
              <a:off x="11731625" y="3456448"/>
              <a:ext cx="96575" cy="96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OT"/>
            <p:cNvSpPr/>
            <p:nvPr/>
          </p:nvSpPr>
          <p:spPr>
            <a:xfrm>
              <a:off x="11731625" y="3632070"/>
              <a:ext cx="96575" cy="96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T"/>
            <p:cNvSpPr/>
            <p:nvPr/>
          </p:nvSpPr>
          <p:spPr>
            <a:xfrm>
              <a:off x="11731625" y="3809870"/>
              <a:ext cx="96575" cy="96575"/>
            </a:xfrm>
            <a:prstGeom prst="ellipse">
              <a:avLst/>
            </a:prstGeom>
            <a:solidFill>
              <a:srgbClr val="CA13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ICO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41" y="573237"/>
            <a:ext cx="646047" cy="492531"/>
          </a:xfrm>
          <a:prstGeom prst="rect">
            <a:avLst/>
          </a:prstGeom>
        </p:spPr>
      </p:pic>
      <p:pic>
        <p:nvPicPr>
          <p:cNvPr id="30" name="ICO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84" y="512802"/>
            <a:ext cx="633916" cy="629356"/>
          </a:xfrm>
          <a:prstGeom prst="rect">
            <a:avLst/>
          </a:prstGeom>
        </p:spPr>
      </p:pic>
      <p:grpSp>
        <p:nvGrpSpPr>
          <p:cNvPr id="31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 35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 36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 37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 38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 43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 44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 45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 46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 50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 51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 52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 53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 54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 55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 56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 57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 58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 60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 61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 62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 68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 69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 70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 71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 76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 77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 78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 79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 83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 84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 85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 86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 87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 89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 90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 91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 92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 93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 94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 95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7" name="WAVE CIRCLE"/>
          <p:cNvGrpSpPr/>
          <p:nvPr/>
        </p:nvGrpSpPr>
        <p:grpSpPr>
          <a:xfrm>
            <a:off x="6379851" y="4476736"/>
            <a:ext cx="690378" cy="690378"/>
            <a:chOff x="474397" y="4456175"/>
            <a:chExt cx="690378" cy="690378"/>
          </a:xfrm>
        </p:grpSpPr>
        <p:sp>
          <p:nvSpPr>
            <p:cNvPr id="98" name="Oval 9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WAVE CIRCLE"/>
          <p:cNvGrpSpPr/>
          <p:nvPr/>
        </p:nvGrpSpPr>
        <p:grpSpPr>
          <a:xfrm>
            <a:off x="6379851" y="4476736"/>
            <a:ext cx="690378" cy="690378"/>
            <a:chOff x="474397" y="4456175"/>
            <a:chExt cx="690378" cy="690378"/>
          </a:xfrm>
        </p:grpSpPr>
        <p:sp>
          <p:nvSpPr>
            <p:cNvPr id="101" name="Oval 10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WAVE CIRCLE"/>
          <p:cNvGrpSpPr/>
          <p:nvPr/>
        </p:nvGrpSpPr>
        <p:grpSpPr>
          <a:xfrm>
            <a:off x="6379851" y="4462641"/>
            <a:ext cx="690378" cy="690378"/>
            <a:chOff x="474397" y="4456175"/>
            <a:chExt cx="690378" cy="690378"/>
          </a:xfrm>
        </p:grpSpPr>
        <p:sp>
          <p:nvSpPr>
            <p:cNvPr id="104" name="Oval 10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WAVE CIRCLE"/>
          <p:cNvGrpSpPr/>
          <p:nvPr/>
        </p:nvGrpSpPr>
        <p:grpSpPr>
          <a:xfrm>
            <a:off x="5025466" y="3563197"/>
            <a:ext cx="690378" cy="690378"/>
            <a:chOff x="474397" y="4456175"/>
            <a:chExt cx="690378" cy="690378"/>
          </a:xfrm>
        </p:grpSpPr>
        <p:sp>
          <p:nvSpPr>
            <p:cNvPr id="107" name="Oval 10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WAVE CIRCLE"/>
          <p:cNvGrpSpPr/>
          <p:nvPr/>
        </p:nvGrpSpPr>
        <p:grpSpPr>
          <a:xfrm>
            <a:off x="5025466" y="3563197"/>
            <a:ext cx="690378" cy="690378"/>
            <a:chOff x="474397" y="4456175"/>
            <a:chExt cx="690378" cy="690378"/>
          </a:xfrm>
        </p:grpSpPr>
        <p:sp>
          <p:nvSpPr>
            <p:cNvPr id="110" name="Oval 10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WAVE CIRCLE"/>
          <p:cNvGrpSpPr/>
          <p:nvPr/>
        </p:nvGrpSpPr>
        <p:grpSpPr>
          <a:xfrm>
            <a:off x="5025466" y="3549102"/>
            <a:ext cx="690378" cy="690378"/>
            <a:chOff x="474397" y="4456175"/>
            <a:chExt cx="690378" cy="690378"/>
          </a:xfrm>
        </p:grpSpPr>
        <p:sp>
          <p:nvSpPr>
            <p:cNvPr id="113" name="Oval 11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WAVE CIRCLE"/>
          <p:cNvGrpSpPr/>
          <p:nvPr/>
        </p:nvGrpSpPr>
        <p:grpSpPr>
          <a:xfrm>
            <a:off x="11150312" y="1614900"/>
            <a:ext cx="690378" cy="690378"/>
            <a:chOff x="474397" y="4456175"/>
            <a:chExt cx="690378" cy="690378"/>
          </a:xfrm>
        </p:grpSpPr>
        <p:sp>
          <p:nvSpPr>
            <p:cNvPr id="116" name="Oval 11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WAVE CIRCLE"/>
          <p:cNvGrpSpPr/>
          <p:nvPr/>
        </p:nvGrpSpPr>
        <p:grpSpPr>
          <a:xfrm>
            <a:off x="11150312" y="1614900"/>
            <a:ext cx="690378" cy="690378"/>
            <a:chOff x="474397" y="4456175"/>
            <a:chExt cx="690378" cy="690378"/>
          </a:xfrm>
        </p:grpSpPr>
        <p:sp>
          <p:nvSpPr>
            <p:cNvPr id="119" name="Oval 11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WAVE CIRCLE"/>
          <p:cNvGrpSpPr/>
          <p:nvPr/>
        </p:nvGrpSpPr>
        <p:grpSpPr>
          <a:xfrm>
            <a:off x="11150312" y="1600805"/>
            <a:ext cx="690378" cy="690378"/>
            <a:chOff x="474397" y="4456175"/>
            <a:chExt cx="690378" cy="690378"/>
          </a:xfrm>
        </p:grpSpPr>
        <p:sp>
          <p:nvSpPr>
            <p:cNvPr id="122" name="Oval 12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WAVE CIRCLE"/>
          <p:cNvGrpSpPr/>
          <p:nvPr/>
        </p:nvGrpSpPr>
        <p:grpSpPr>
          <a:xfrm>
            <a:off x="1592615" y="1473851"/>
            <a:ext cx="690378" cy="690378"/>
            <a:chOff x="474397" y="4456175"/>
            <a:chExt cx="690378" cy="690378"/>
          </a:xfrm>
        </p:grpSpPr>
        <p:sp>
          <p:nvSpPr>
            <p:cNvPr id="125" name="Oval 12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WAVE CIRCLE"/>
          <p:cNvGrpSpPr/>
          <p:nvPr/>
        </p:nvGrpSpPr>
        <p:grpSpPr>
          <a:xfrm>
            <a:off x="1592615" y="1473851"/>
            <a:ext cx="690378" cy="690378"/>
            <a:chOff x="474397" y="4456175"/>
            <a:chExt cx="690378" cy="690378"/>
          </a:xfrm>
        </p:grpSpPr>
        <p:sp>
          <p:nvSpPr>
            <p:cNvPr id="128" name="Oval 12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WAVE CIRCLE"/>
          <p:cNvGrpSpPr/>
          <p:nvPr/>
        </p:nvGrpSpPr>
        <p:grpSpPr>
          <a:xfrm>
            <a:off x="1592615" y="1459756"/>
            <a:ext cx="690378" cy="690378"/>
            <a:chOff x="474397" y="4456175"/>
            <a:chExt cx="690378" cy="690378"/>
          </a:xfrm>
        </p:grpSpPr>
        <p:sp>
          <p:nvSpPr>
            <p:cNvPr id="131" name="Oval 13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IC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75" y="5267432"/>
            <a:ext cx="438568" cy="438568"/>
          </a:xfrm>
          <a:prstGeom prst="rect">
            <a:avLst/>
          </a:prstGeom>
        </p:spPr>
      </p:pic>
      <p:pic>
        <p:nvPicPr>
          <p:cNvPr id="18" name="IC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450" y="5290056"/>
            <a:ext cx="462933" cy="372435"/>
          </a:xfrm>
          <a:prstGeom prst="rect">
            <a:avLst/>
          </a:prstGeom>
        </p:spPr>
      </p:pic>
      <p:pic>
        <p:nvPicPr>
          <p:cNvPr id="19" name="ICO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91" y="5246548"/>
            <a:ext cx="494259" cy="459452"/>
          </a:xfrm>
          <a:prstGeom prst="rect">
            <a:avLst/>
          </a:prstGeom>
        </p:spPr>
      </p:pic>
      <p:sp>
        <p:nvSpPr>
          <p:cNvPr id="20" name="CIRCLE LINE"/>
          <p:cNvSpPr/>
          <p:nvPr/>
        </p:nvSpPr>
        <p:spPr>
          <a:xfrm>
            <a:off x="868118" y="5142379"/>
            <a:ext cx="688673" cy="688673"/>
          </a:xfrm>
          <a:prstGeom prst="donut">
            <a:avLst>
              <a:gd name="adj" fmla="val 5411"/>
            </a:avLst>
          </a:prstGeom>
          <a:gradFill flip="none" rotWithShape="1">
            <a:gsLst>
              <a:gs pos="100000">
                <a:srgbClr val="00B9DA"/>
              </a:gs>
              <a:gs pos="1000">
                <a:srgbClr val="B8FA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IRCLE LINE"/>
          <p:cNvSpPr/>
          <p:nvPr/>
        </p:nvSpPr>
        <p:spPr>
          <a:xfrm>
            <a:off x="2211579" y="5142379"/>
            <a:ext cx="688673" cy="688673"/>
          </a:xfrm>
          <a:prstGeom prst="donut">
            <a:avLst>
              <a:gd name="adj" fmla="val 5411"/>
            </a:avLst>
          </a:prstGeom>
          <a:gradFill flip="none" rotWithShape="1">
            <a:gsLst>
              <a:gs pos="100000">
                <a:srgbClr val="00B9DA"/>
              </a:gs>
              <a:gs pos="1000">
                <a:srgbClr val="B8FA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IRCLE LINE"/>
          <p:cNvSpPr/>
          <p:nvPr/>
        </p:nvSpPr>
        <p:spPr>
          <a:xfrm>
            <a:off x="3453483" y="5142379"/>
            <a:ext cx="688673" cy="688673"/>
          </a:xfrm>
          <a:prstGeom prst="donut">
            <a:avLst>
              <a:gd name="adj" fmla="val 5411"/>
            </a:avLst>
          </a:prstGeom>
          <a:gradFill flip="none" rotWithShape="1">
            <a:gsLst>
              <a:gs pos="100000">
                <a:srgbClr val="00B9DA"/>
              </a:gs>
              <a:gs pos="1000">
                <a:srgbClr val="B8FA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ASK LAYER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900" fill="hold"/>
                                        <p:tgtEl>
                                          <p:spTgt spid="3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39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4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1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repeatCount="4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repeatCount="4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1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4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/>
      <p:bldP spid="13" grpId="0" animBg="1"/>
      <p:bldP spid="14" grpId="0"/>
      <p:bldP spid="15" grpId="0"/>
      <p:bldP spid="16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{LACE 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grpSp>
        <p:nvGrpSpPr>
          <p:cNvPr id="22" name="CIRCLE"/>
          <p:cNvGrpSpPr/>
          <p:nvPr/>
        </p:nvGrpSpPr>
        <p:grpSpPr>
          <a:xfrm>
            <a:off x="3730485" y="1142998"/>
            <a:ext cx="4701210" cy="4701210"/>
            <a:chOff x="3730485" y="1142998"/>
            <a:chExt cx="4701210" cy="4701210"/>
          </a:xfrm>
        </p:grpSpPr>
        <p:sp>
          <p:nvSpPr>
            <p:cNvPr id="20" name="Freeform 19"/>
            <p:cNvSpPr/>
            <p:nvPr/>
          </p:nvSpPr>
          <p:spPr>
            <a:xfrm>
              <a:off x="7129371" y="1432456"/>
              <a:ext cx="1248726" cy="1636234"/>
            </a:xfrm>
            <a:custGeom>
              <a:avLst/>
              <a:gdLst>
                <a:gd name="connsiteX0" fmla="*/ 81627 w 1248726"/>
                <a:gd name="connsiteY0" fmla="*/ 0 h 1636234"/>
                <a:gd name="connsiteX1" fmla="*/ 265965 w 1248726"/>
                <a:gd name="connsiteY1" fmla="*/ 111989 h 1636234"/>
                <a:gd name="connsiteX2" fmla="*/ 1196646 w 1248726"/>
                <a:gd name="connsiteY2" fmla="*/ 1362150 h 1636234"/>
                <a:gd name="connsiteX3" fmla="*/ 1248726 w 1248726"/>
                <a:gd name="connsiteY3" fmla="*/ 1564696 h 1636234"/>
                <a:gd name="connsiteX4" fmla="*/ 1163022 w 1248726"/>
                <a:gd name="connsiteY4" fmla="*/ 1636234 h 1636234"/>
                <a:gd name="connsiteX5" fmla="*/ 1158585 w 1248726"/>
                <a:gd name="connsiteY5" fmla="*/ 1607164 h 1636234"/>
                <a:gd name="connsiteX6" fmla="*/ 25457 w 1248726"/>
                <a:gd name="connsiteY6" fmla="*/ 80397 h 1636234"/>
                <a:gd name="connsiteX7" fmla="*/ 0 w 1248726"/>
                <a:gd name="connsiteY7" fmla="*/ 68134 h 1636234"/>
                <a:gd name="connsiteX8" fmla="*/ 81627 w 1248726"/>
                <a:gd name="connsiteY8" fmla="*/ 0 h 16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8726" h="1636234">
                  <a:moveTo>
                    <a:pt x="81627" y="0"/>
                  </a:moveTo>
                  <a:lnTo>
                    <a:pt x="265965" y="111989"/>
                  </a:lnTo>
                  <a:cubicBezTo>
                    <a:pt x="703651" y="407684"/>
                    <a:pt x="1036393" y="846919"/>
                    <a:pt x="1196646" y="1362150"/>
                  </a:cubicBezTo>
                  <a:lnTo>
                    <a:pt x="1248726" y="1564696"/>
                  </a:lnTo>
                  <a:lnTo>
                    <a:pt x="1163022" y="1636234"/>
                  </a:lnTo>
                  <a:lnTo>
                    <a:pt x="1158585" y="1607164"/>
                  </a:lnTo>
                  <a:cubicBezTo>
                    <a:pt x="1023553" y="947280"/>
                    <a:pt x="599986" y="392500"/>
                    <a:pt x="25457" y="80397"/>
                  </a:cubicBezTo>
                  <a:lnTo>
                    <a:pt x="0" y="68134"/>
                  </a:lnTo>
                  <a:lnTo>
                    <a:pt x="81627" y="0"/>
                  </a:lnTo>
                  <a:close/>
                </a:path>
              </a:pathLst>
            </a:custGeom>
            <a:noFill/>
            <a:ln>
              <a:noFill/>
            </a:ln>
            <a:effectLst>
              <a:glow rad="279400">
                <a:srgbClr val="00B9DA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3730485" y="1142998"/>
              <a:ext cx="4701210" cy="4701210"/>
            </a:xfrm>
            <a:custGeom>
              <a:avLst/>
              <a:gdLst>
                <a:gd name="connsiteX0" fmla="*/ 2350605 w 4701210"/>
                <a:gd name="connsiteY0" fmla="*/ 0 h 4701210"/>
                <a:gd name="connsiteX1" fmla="*/ 3471043 w 4701210"/>
                <a:gd name="connsiteY1" fmla="*/ 283705 h 4701210"/>
                <a:gd name="connsiteX2" fmla="*/ 3480512 w 4701210"/>
                <a:gd name="connsiteY2" fmla="*/ 289457 h 4701210"/>
                <a:gd name="connsiteX3" fmla="*/ 3398885 w 4701210"/>
                <a:gd name="connsiteY3" fmla="*/ 357591 h 4701210"/>
                <a:gd name="connsiteX4" fmla="*/ 3227430 w 4701210"/>
                <a:gd name="connsiteY4" fmla="*/ 274997 h 4701210"/>
                <a:gd name="connsiteX5" fmla="*/ 2350604 w 4701210"/>
                <a:gd name="connsiteY5" fmla="*/ 97974 h 4701210"/>
                <a:gd name="connsiteX6" fmla="*/ 97973 w 4701210"/>
                <a:gd name="connsiteY6" fmla="*/ 2350605 h 4701210"/>
                <a:gd name="connsiteX7" fmla="*/ 2350604 w 4701210"/>
                <a:gd name="connsiteY7" fmla="*/ 4603236 h 4701210"/>
                <a:gd name="connsiteX8" fmla="*/ 4603235 w 4701210"/>
                <a:gd name="connsiteY8" fmla="*/ 2350605 h 4701210"/>
                <a:gd name="connsiteX9" fmla="*/ 4591605 w 4701210"/>
                <a:gd name="connsiteY9" fmla="*/ 2120287 h 4701210"/>
                <a:gd name="connsiteX10" fmla="*/ 4561907 w 4701210"/>
                <a:gd name="connsiteY10" fmla="*/ 1925691 h 4701210"/>
                <a:gd name="connsiteX11" fmla="*/ 4647611 w 4701210"/>
                <a:gd name="connsiteY11" fmla="*/ 1854153 h 4701210"/>
                <a:gd name="connsiteX12" fmla="*/ 4653454 w 4701210"/>
                <a:gd name="connsiteY12" fmla="*/ 1876876 h 4701210"/>
                <a:gd name="connsiteX13" fmla="*/ 4701210 w 4701210"/>
                <a:gd name="connsiteY13" fmla="*/ 2350605 h 4701210"/>
                <a:gd name="connsiteX14" fmla="*/ 2350605 w 4701210"/>
                <a:gd name="connsiteY14" fmla="*/ 4701210 h 4701210"/>
                <a:gd name="connsiteX15" fmla="*/ 0 w 4701210"/>
                <a:gd name="connsiteY15" fmla="*/ 2350605 h 4701210"/>
                <a:gd name="connsiteX16" fmla="*/ 2350605 w 4701210"/>
                <a:gd name="connsiteY16" fmla="*/ 0 h 470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210" h="4701210">
                  <a:moveTo>
                    <a:pt x="2350605" y="0"/>
                  </a:moveTo>
                  <a:cubicBezTo>
                    <a:pt x="2756294" y="0"/>
                    <a:pt x="3137978" y="102774"/>
                    <a:pt x="3471043" y="283705"/>
                  </a:cubicBezTo>
                  <a:lnTo>
                    <a:pt x="3480512" y="289457"/>
                  </a:lnTo>
                  <a:lnTo>
                    <a:pt x="3398885" y="357591"/>
                  </a:lnTo>
                  <a:lnTo>
                    <a:pt x="3227430" y="274997"/>
                  </a:lnTo>
                  <a:cubicBezTo>
                    <a:pt x="2957929" y="161008"/>
                    <a:pt x="2661628" y="97974"/>
                    <a:pt x="2350604" y="97974"/>
                  </a:cubicBezTo>
                  <a:cubicBezTo>
                    <a:pt x="1106510" y="97974"/>
                    <a:pt x="97973" y="1106511"/>
                    <a:pt x="97973" y="2350605"/>
                  </a:cubicBezTo>
                  <a:cubicBezTo>
                    <a:pt x="97973" y="3594699"/>
                    <a:pt x="1106510" y="4603236"/>
                    <a:pt x="2350604" y="4603236"/>
                  </a:cubicBezTo>
                  <a:cubicBezTo>
                    <a:pt x="3594698" y="4603236"/>
                    <a:pt x="4603235" y="3594699"/>
                    <a:pt x="4603235" y="2350605"/>
                  </a:cubicBezTo>
                  <a:cubicBezTo>
                    <a:pt x="4603235" y="2272849"/>
                    <a:pt x="4599296" y="2196014"/>
                    <a:pt x="4591605" y="2120287"/>
                  </a:cubicBezTo>
                  <a:lnTo>
                    <a:pt x="4561907" y="1925691"/>
                  </a:lnTo>
                  <a:lnTo>
                    <a:pt x="4647611" y="1854153"/>
                  </a:lnTo>
                  <a:lnTo>
                    <a:pt x="4653454" y="1876876"/>
                  </a:lnTo>
                  <a:cubicBezTo>
                    <a:pt x="4684766" y="2029895"/>
                    <a:pt x="4701210" y="2188330"/>
                    <a:pt x="4701210" y="2350605"/>
                  </a:cubicBezTo>
                  <a:cubicBezTo>
                    <a:pt x="4701210" y="3648808"/>
                    <a:pt x="3648808" y="4701210"/>
                    <a:pt x="2350605" y="4701210"/>
                  </a:cubicBezTo>
                  <a:cubicBezTo>
                    <a:pt x="1052402" y="4701210"/>
                    <a:pt x="0" y="3648808"/>
                    <a:pt x="0" y="2350605"/>
                  </a:cubicBezTo>
                  <a:cubicBezTo>
                    <a:pt x="0" y="1052402"/>
                    <a:pt x="1052402" y="0"/>
                    <a:pt x="235060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9DA"/>
                </a:gs>
                <a:gs pos="53000">
                  <a:srgbClr val="B8FAFA"/>
                </a:gs>
                <a:gs pos="100000">
                  <a:srgbClr val="00B9D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79400">
                <a:srgbClr val="00B9DA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CIRCLE"/>
          <p:cNvGrpSpPr/>
          <p:nvPr/>
        </p:nvGrpSpPr>
        <p:grpSpPr>
          <a:xfrm>
            <a:off x="4037222" y="1434140"/>
            <a:ext cx="4108532" cy="4108530"/>
            <a:chOff x="4037222" y="1434140"/>
            <a:chExt cx="4108532" cy="4108530"/>
          </a:xfrm>
        </p:grpSpPr>
        <p:sp>
          <p:nvSpPr>
            <p:cNvPr id="27" name="Freeform 26"/>
            <p:cNvSpPr/>
            <p:nvPr/>
          </p:nvSpPr>
          <p:spPr>
            <a:xfrm>
              <a:off x="4453656" y="1855743"/>
              <a:ext cx="454040" cy="459201"/>
            </a:xfrm>
            <a:custGeom>
              <a:avLst/>
              <a:gdLst>
                <a:gd name="connsiteX0" fmla="*/ 394638 w 454040"/>
                <a:gd name="connsiteY0" fmla="*/ 0 h 459201"/>
                <a:gd name="connsiteX1" fmla="*/ 454040 w 454040"/>
                <a:gd name="connsiteY1" fmla="*/ 62377 h 459201"/>
                <a:gd name="connsiteX2" fmla="*/ 385592 w 454040"/>
                <a:gd name="connsiteY2" fmla="*/ 113562 h 459201"/>
                <a:gd name="connsiteX3" fmla="*/ 118731 w 454040"/>
                <a:gd name="connsiteY3" fmla="*/ 380423 h 459201"/>
                <a:gd name="connsiteX4" fmla="*/ 59822 w 454040"/>
                <a:gd name="connsiteY4" fmla="*/ 459201 h 459201"/>
                <a:gd name="connsiteX5" fmla="*/ 0 w 454040"/>
                <a:gd name="connsiteY5" fmla="*/ 396382 h 459201"/>
                <a:gd name="connsiteX6" fmla="*/ 52660 w 454040"/>
                <a:gd name="connsiteY6" fmla="*/ 325960 h 459201"/>
                <a:gd name="connsiteX7" fmla="*/ 331128 w 454040"/>
                <a:gd name="connsiteY7" fmla="*/ 47492 h 459201"/>
                <a:gd name="connsiteX8" fmla="*/ 394638 w 454040"/>
                <a:gd name="connsiteY8" fmla="*/ 0 h 45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040" h="459201">
                  <a:moveTo>
                    <a:pt x="394638" y="0"/>
                  </a:moveTo>
                  <a:lnTo>
                    <a:pt x="454040" y="62377"/>
                  </a:lnTo>
                  <a:lnTo>
                    <a:pt x="385592" y="113562"/>
                  </a:lnTo>
                  <a:cubicBezTo>
                    <a:pt x="288364" y="193802"/>
                    <a:pt x="198970" y="283195"/>
                    <a:pt x="118731" y="380423"/>
                  </a:cubicBezTo>
                  <a:lnTo>
                    <a:pt x="59822" y="459201"/>
                  </a:lnTo>
                  <a:lnTo>
                    <a:pt x="0" y="396382"/>
                  </a:lnTo>
                  <a:lnTo>
                    <a:pt x="52660" y="325960"/>
                  </a:lnTo>
                  <a:cubicBezTo>
                    <a:pt x="136390" y="224503"/>
                    <a:pt x="229672" y="131222"/>
                    <a:pt x="331128" y="47492"/>
                  </a:cubicBezTo>
                  <a:lnTo>
                    <a:pt x="394638" y="0"/>
                  </a:lnTo>
                  <a:close/>
                </a:path>
              </a:pathLst>
            </a:custGeom>
            <a:noFill/>
            <a:ln>
              <a:noFill/>
            </a:ln>
            <a:effectLst>
              <a:glow rad="279400">
                <a:srgbClr val="CA1371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37222" y="1434140"/>
              <a:ext cx="4108532" cy="4108530"/>
            </a:xfrm>
            <a:custGeom>
              <a:avLst/>
              <a:gdLst>
                <a:gd name="connsiteX0" fmla="*/ 2054266 w 4108532"/>
                <a:gd name="connsiteY0" fmla="*/ 0 h 4108530"/>
                <a:gd name="connsiteX1" fmla="*/ 4108532 w 4108532"/>
                <a:gd name="connsiteY1" fmla="*/ 2054265 h 4108530"/>
                <a:gd name="connsiteX2" fmla="*/ 2054266 w 4108532"/>
                <a:gd name="connsiteY2" fmla="*/ 4108530 h 4108530"/>
                <a:gd name="connsiteX3" fmla="*/ 0 w 4108532"/>
                <a:gd name="connsiteY3" fmla="*/ 2054265 h 4108530"/>
                <a:gd name="connsiteX4" fmla="*/ 350836 w 4108532"/>
                <a:gd name="connsiteY4" fmla="*/ 905706 h 4108530"/>
                <a:gd name="connsiteX5" fmla="*/ 416434 w 4108532"/>
                <a:gd name="connsiteY5" fmla="*/ 817984 h 4108530"/>
                <a:gd name="connsiteX6" fmla="*/ 476256 w 4108532"/>
                <a:gd name="connsiteY6" fmla="*/ 880803 h 4108530"/>
                <a:gd name="connsiteX7" fmla="*/ 421835 w 4108532"/>
                <a:gd name="connsiteY7" fmla="*/ 953578 h 4108530"/>
                <a:gd name="connsiteX8" fmla="*/ 85622 w 4108532"/>
                <a:gd name="connsiteY8" fmla="*/ 2054265 h 4108530"/>
                <a:gd name="connsiteX9" fmla="*/ 2054266 w 4108532"/>
                <a:gd name="connsiteY9" fmla="*/ 4022908 h 4108530"/>
                <a:gd name="connsiteX10" fmla="*/ 4022910 w 4108532"/>
                <a:gd name="connsiteY10" fmla="*/ 2054265 h 4108530"/>
                <a:gd name="connsiteX11" fmla="*/ 2054266 w 4108532"/>
                <a:gd name="connsiteY11" fmla="*/ 85622 h 4108530"/>
                <a:gd name="connsiteX12" fmla="*/ 953578 w 4108532"/>
                <a:gd name="connsiteY12" fmla="*/ 421835 h 4108530"/>
                <a:gd name="connsiteX13" fmla="*/ 870474 w 4108532"/>
                <a:gd name="connsiteY13" fmla="*/ 483979 h 4108530"/>
                <a:gd name="connsiteX14" fmla="*/ 811072 w 4108532"/>
                <a:gd name="connsiteY14" fmla="*/ 421602 h 4108530"/>
                <a:gd name="connsiteX15" fmla="*/ 905706 w 4108532"/>
                <a:gd name="connsiteY15" fmla="*/ 350836 h 4108530"/>
                <a:gd name="connsiteX16" fmla="*/ 2054266 w 4108532"/>
                <a:gd name="connsiteY16" fmla="*/ 0 h 410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08532" h="4108530">
                  <a:moveTo>
                    <a:pt x="2054266" y="0"/>
                  </a:moveTo>
                  <a:cubicBezTo>
                    <a:pt x="3188806" y="0"/>
                    <a:pt x="4108532" y="919726"/>
                    <a:pt x="4108532" y="2054265"/>
                  </a:cubicBezTo>
                  <a:cubicBezTo>
                    <a:pt x="4108532" y="3188804"/>
                    <a:pt x="3188806" y="4108530"/>
                    <a:pt x="2054266" y="4108530"/>
                  </a:cubicBezTo>
                  <a:cubicBezTo>
                    <a:pt x="919726" y="4108530"/>
                    <a:pt x="0" y="3188804"/>
                    <a:pt x="0" y="2054265"/>
                  </a:cubicBezTo>
                  <a:cubicBezTo>
                    <a:pt x="0" y="1628813"/>
                    <a:pt x="129337" y="1233569"/>
                    <a:pt x="350836" y="905706"/>
                  </a:cubicBezTo>
                  <a:lnTo>
                    <a:pt x="416434" y="817984"/>
                  </a:lnTo>
                  <a:lnTo>
                    <a:pt x="476256" y="880803"/>
                  </a:lnTo>
                  <a:lnTo>
                    <a:pt x="421835" y="953578"/>
                  </a:lnTo>
                  <a:cubicBezTo>
                    <a:pt x="209568" y="1267775"/>
                    <a:pt x="85622" y="1646546"/>
                    <a:pt x="85622" y="2054265"/>
                  </a:cubicBezTo>
                  <a:cubicBezTo>
                    <a:pt x="85622" y="3141517"/>
                    <a:pt x="967014" y="4022908"/>
                    <a:pt x="2054266" y="4022908"/>
                  </a:cubicBezTo>
                  <a:cubicBezTo>
                    <a:pt x="3141518" y="4022908"/>
                    <a:pt x="4022910" y="3141517"/>
                    <a:pt x="4022910" y="2054265"/>
                  </a:cubicBezTo>
                  <a:cubicBezTo>
                    <a:pt x="4022910" y="967013"/>
                    <a:pt x="3141518" y="85622"/>
                    <a:pt x="2054266" y="85622"/>
                  </a:cubicBezTo>
                  <a:cubicBezTo>
                    <a:pt x="1646547" y="85622"/>
                    <a:pt x="1267776" y="209568"/>
                    <a:pt x="953578" y="421835"/>
                  </a:cubicBezTo>
                  <a:lnTo>
                    <a:pt x="870474" y="483979"/>
                  </a:lnTo>
                  <a:lnTo>
                    <a:pt x="811072" y="421602"/>
                  </a:lnTo>
                  <a:lnTo>
                    <a:pt x="905706" y="350836"/>
                  </a:lnTo>
                  <a:cubicBezTo>
                    <a:pt x="1233569" y="129337"/>
                    <a:pt x="1628814" y="0"/>
                    <a:pt x="205426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62E92"/>
                </a:gs>
                <a:gs pos="53000">
                  <a:srgbClr val="D78BD9"/>
                </a:gs>
                <a:gs pos="100000">
                  <a:srgbClr val="B62E9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279400">
                <a:srgbClr val="CA1371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LEVIDIO"/>
          <p:cNvSpPr txBox="1"/>
          <p:nvPr/>
        </p:nvSpPr>
        <p:spPr>
          <a:xfrm>
            <a:off x="393671" y="1517941"/>
            <a:ext cx="29716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GO LIVE NOW</a:t>
            </a:r>
          </a:p>
        </p:txBody>
      </p:sp>
      <p:pic>
        <p:nvPicPr>
          <p:cNvPr id="43" name="PICTURE PLACE HOLDER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r="454"/>
          <a:stretch>
            <a:fillRect/>
          </a:stretch>
        </p:blipFill>
        <p:spPr/>
      </p:pic>
      <p:pic>
        <p:nvPicPr>
          <p:cNvPr id="44" name="PICTURE PLACE HOLDER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r="454"/>
          <a:stretch>
            <a:fillRect/>
          </a:stretch>
        </p:blipFill>
        <p:spPr/>
      </p:pic>
      <p:sp>
        <p:nvSpPr>
          <p:cNvPr id="14" name="CIRCLE"/>
          <p:cNvSpPr/>
          <p:nvPr/>
        </p:nvSpPr>
        <p:spPr>
          <a:xfrm>
            <a:off x="4607830" y="2020344"/>
            <a:ext cx="2946522" cy="2946520"/>
          </a:xfrm>
          <a:prstGeom prst="donut">
            <a:avLst>
              <a:gd name="adj" fmla="val 2084"/>
            </a:avLst>
          </a:prstGeom>
          <a:gradFill flip="none" rotWithShape="1">
            <a:gsLst>
              <a:gs pos="0">
                <a:srgbClr val="B62E92"/>
              </a:gs>
              <a:gs pos="53000">
                <a:srgbClr val="D78BD9"/>
              </a:gs>
              <a:gs pos="100000">
                <a:srgbClr val="B62E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79400">
              <a:srgbClr val="CA1371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6" name="CIRCLE"/>
          <p:cNvGrpSpPr/>
          <p:nvPr/>
        </p:nvGrpSpPr>
        <p:grpSpPr>
          <a:xfrm>
            <a:off x="4278921" y="1691435"/>
            <a:ext cx="3604338" cy="3604336"/>
            <a:chOff x="4278921" y="1691435"/>
            <a:chExt cx="3604338" cy="3604336"/>
          </a:xfrm>
        </p:grpSpPr>
        <p:sp>
          <p:nvSpPr>
            <p:cNvPr id="34" name="Freeform 33"/>
            <p:cNvSpPr/>
            <p:nvPr/>
          </p:nvSpPr>
          <p:spPr>
            <a:xfrm>
              <a:off x="4335550" y="3903362"/>
              <a:ext cx="999890" cy="1202129"/>
            </a:xfrm>
            <a:custGeom>
              <a:avLst/>
              <a:gdLst>
                <a:gd name="connsiteX0" fmla="*/ 69437 w 999890"/>
                <a:gd name="connsiteY0" fmla="*/ 0 h 1202129"/>
                <a:gd name="connsiteX1" fmla="*/ 96130 w 999890"/>
                <a:gd name="connsiteY1" fmla="*/ 103815 h 1202129"/>
                <a:gd name="connsiteX2" fmla="*/ 922323 w 999890"/>
                <a:gd name="connsiteY2" fmla="*/ 1108850 h 1202129"/>
                <a:gd name="connsiteX3" fmla="*/ 999890 w 999890"/>
                <a:gd name="connsiteY3" fmla="*/ 1146216 h 1202129"/>
                <a:gd name="connsiteX4" fmla="*/ 943046 w 999890"/>
                <a:gd name="connsiteY4" fmla="*/ 1202129 h 1202129"/>
                <a:gd name="connsiteX5" fmla="*/ 886519 w 999890"/>
                <a:gd name="connsiteY5" fmla="*/ 1174898 h 1202129"/>
                <a:gd name="connsiteX6" fmla="*/ 24393 w 999890"/>
                <a:gd name="connsiteY6" fmla="*/ 126152 h 1202129"/>
                <a:gd name="connsiteX7" fmla="*/ 0 w 999890"/>
                <a:gd name="connsiteY7" fmla="*/ 31284 h 1202129"/>
                <a:gd name="connsiteX8" fmla="*/ 69437 w 999890"/>
                <a:gd name="connsiteY8" fmla="*/ 0 h 120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9890" h="1202129">
                  <a:moveTo>
                    <a:pt x="69437" y="0"/>
                  </a:moveTo>
                  <a:lnTo>
                    <a:pt x="96130" y="103815"/>
                  </a:lnTo>
                  <a:cubicBezTo>
                    <a:pt x="230693" y="536449"/>
                    <a:pt x="530784" y="896154"/>
                    <a:pt x="922323" y="1108850"/>
                  </a:cubicBezTo>
                  <a:lnTo>
                    <a:pt x="999890" y="1146216"/>
                  </a:lnTo>
                  <a:lnTo>
                    <a:pt x="943046" y="1202129"/>
                  </a:lnTo>
                  <a:lnTo>
                    <a:pt x="886519" y="1174898"/>
                  </a:lnTo>
                  <a:cubicBezTo>
                    <a:pt x="477951" y="952951"/>
                    <a:pt x="164809" y="577602"/>
                    <a:pt x="24393" y="126152"/>
                  </a:cubicBezTo>
                  <a:lnTo>
                    <a:pt x="0" y="31284"/>
                  </a:lnTo>
                  <a:lnTo>
                    <a:pt x="69437" y="0"/>
                  </a:lnTo>
                  <a:close/>
                </a:path>
              </a:pathLst>
            </a:custGeom>
            <a:noFill/>
            <a:ln>
              <a:noFill/>
            </a:ln>
            <a:effectLst>
              <a:glow rad="279400">
                <a:srgbClr val="00B9DA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278921" y="1691435"/>
              <a:ext cx="3604338" cy="3604336"/>
            </a:xfrm>
            <a:custGeom>
              <a:avLst/>
              <a:gdLst>
                <a:gd name="connsiteX0" fmla="*/ 1802169 w 3604338"/>
                <a:gd name="connsiteY0" fmla="*/ 0 h 3604336"/>
                <a:gd name="connsiteX1" fmla="*/ 3604338 w 3604338"/>
                <a:gd name="connsiteY1" fmla="*/ 1802168 h 3604336"/>
                <a:gd name="connsiteX2" fmla="*/ 1802169 w 3604338"/>
                <a:gd name="connsiteY2" fmla="*/ 3604336 h 3604336"/>
                <a:gd name="connsiteX3" fmla="*/ 1100684 w 3604338"/>
                <a:gd name="connsiteY3" fmla="*/ 3462713 h 3604336"/>
                <a:gd name="connsiteX4" fmla="*/ 999675 w 3604338"/>
                <a:gd name="connsiteY4" fmla="*/ 3414055 h 3604336"/>
                <a:gd name="connsiteX5" fmla="*/ 1056519 w 3604338"/>
                <a:gd name="connsiteY5" fmla="*/ 3358142 h 3604336"/>
                <a:gd name="connsiteX6" fmla="*/ 1129921 w 3604338"/>
                <a:gd name="connsiteY6" fmla="*/ 3393502 h 3604336"/>
                <a:gd name="connsiteX7" fmla="*/ 1802169 w 3604338"/>
                <a:gd name="connsiteY7" fmla="*/ 3529222 h 3604336"/>
                <a:gd name="connsiteX8" fmla="*/ 3529224 w 3604338"/>
                <a:gd name="connsiteY8" fmla="*/ 1802168 h 3604336"/>
                <a:gd name="connsiteX9" fmla="*/ 1802169 w 3604338"/>
                <a:gd name="connsiteY9" fmla="*/ 75114 h 3604336"/>
                <a:gd name="connsiteX10" fmla="*/ 75114 w 3604338"/>
                <a:gd name="connsiteY10" fmla="*/ 1802168 h 3604336"/>
                <a:gd name="connsiteX11" fmla="*/ 110202 w 3604338"/>
                <a:gd name="connsiteY11" fmla="*/ 2150230 h 3604336"/>
                <a:gd name="connsiteX12" fmla="*/ 126066 w 3604338"/>
                <a:gd name="connsiteY12" fmla="*/ 2211926 h 3604336"/>
                <a:gd name="connsiteX13" fmla="*/ 56629 w 3604338"/>
                <a:gd name="connsiteY13" fmla="*/ 2243210 h 3604336"/>
                <a:gd name="connsiteX14" fmla="*/ 36614 w 3604338"/>
                <a:gd name="connsiteY14" fmla="*/ 2165368 h 3604336"/>
                <a:gd name="connsiteX15" fmla="*/ 0 w 3604338"/>
                <a:gd name="connsiteY15" fmla="*/ 1802168 h 3604336"/>
                <a:gd name="connsiteX16" fmla="*/ 1802169 w 3604338"/>
                <a:gd name="connsiteY16" fmla="*/ 0 h 360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4338" h="3604336">
                  <a:moveTo>
                    <a:pt x="1802169" y="0"/>
                  </a:moveTo>
                  <a:cubicBezTo>
                    <a:pt x="2797479" y="0"/>
                    <a:pt x="3604338" y="806858"/>
                    <a:pt x="3604338" y="1802168"/>
                  </a:cubicBezTo>
                  <a:cubicBezTo>
                    <a:pt x="3604338" y="2797478"/>
                    <a:pt x="2797479" y="3604336"/>
                    <a:pt x="1802169" y="3604336"/>
                  </a:cubicBezTo>
                  <a:cubicBezTo>
                    <a:pt x="1553342" y="3604336"/>
                    <a:pt x="1316292" y="3553908"/>
                    <a:pt x="1100684" y="3462713"/>
                  </a:cubicBezTo>
                  <a:lnTo>
                    <a:pt x="999675" y="3414055"/>
                  </a:lnTo>
                  <a:lnTo>
                    <a:pt x="1056519" y="3358142"/>
                  </a:lnTo>
                  <a:lnTo>
                    <a:pt x="1129921" y="3393502"/>
                  </a:lnTo>
                  <a:cubicBezTo>
                    <a:pt x="1336544" y="3480895"/>
                    <a:pt x="1563713" y="3529222"/>
                    <a:pt x="1802169" y="3529222"/>
                  </a:cubicBezTo>
                  <a:cubicBezTo>
                    <a:pt x="2755995" y="3529222"/>
                    <a:pt x="3529224" y="2755994"/>
                    <a:pt x="3529224" y="1802168"/>
                  </a:cubicBezTo>
                  <a:cubicBezTo>
                    <a:pt x="3529224" y="848342"/>
                    <a:pt x="2755995" y="75114"/>
                    <a:pt x="1802169" y="75114"/>
                  </a:cubicBezTo>
                  <a:cubicBezTo>
                    <a:pt x="848343" y="75114"/>
                    <a:pt x="75114" y="848342"/>
                    <a:pt x="75114" y="1802168"/>
                  </a:cubicBezTo>
                  <a:cubicBezTo>
                    <a:pt x="75114" y="1921396"/>
                    <a:pt x="87196" y="2037803"/>
                    <a:pt x="110202" y="2150230"/>
                  </a:cubicBezTo>
                  <a:lnTo>
                    <a:pt x="126066" y="2211926"/>
                  </a:lnTo>
                  <a:lnTo>
                    <a:pt x="56629" y="2243210"/>
                  </a:lnTo>
                  <a:lnTo>
                    <a:pt x="36614" y="2165368"/>
                  </a:lnTo>
                  <a:cubicBezTo>
                    <a:pt x="12607" y="2048051"/>
                    <a:pt x="0" y="1926582"/>
                    <a:pt x="0" y="1802168"/>
                  </a:cubicBezTo>
                  <a:cubicBezTo>
                    <a:pt x="0" y="806858"/>
                    <a:pt x="806859" y="0"/>
                    <a:pt x="18021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9DA"/>
                </a:gs>
                <a:gs pos="53000">
                  <a:srgbClr val="B8FAFA"/>
                </a:gs>
                <a:gs pos="100000">
                  <a:srgbClr val="00B9D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79400">
                <a:srgbClr val="00B9DA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OVAL SHAPE"/>
          <p:cNvSpPr/>
          <p:nvPr/>
        </p:nvSpPr>
        <p:spPr>
          <a:xfrm>
            <a:off x="5419908" y="2827223"/>
            <a:ext cx="1322363" cy="13223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79400">
              <a:srgbClr val="00B9DA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PLAY ICON"/>
          <p:cNvSpPr/>
          <p:nvPr/>
        </p:nvSpPr>
        <p:spPr>
          <a:xfrm rot="5400000">
            <a:off x="5824025" y="3249637"/>
            <a:ext cx="538511" cy="464234"/>
          </a:xfrm>
          <a:prstGeom prst="triangle">
            <a:avLst/>
          </a:prstGeom>
          <a:solidFill>
            <a:srgbClr val="00B9DA"/>
          </a:solidFill>
          <a:ln>
            <a:noFill/>
          </a:ln>
          <a:effectLst>
            <a:glow rad="279400">
              <a:srgbClr val="00B9DA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ESCRIPTIONS TEXT"/>
          <p:cNvSpPr txBox="1"/>
          <p:nvPr/>
        </p:nvSpPr>
        <p:spPr>
          <a:xfrm>
            <a:off x="480766" y="2122071"/>
            <a:ext cx="2761387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consectetuer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Maecenas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porttitor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congue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massa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Fusce</a:t>
            </a:r>
            <a:endParaRPr lang="en-US" sz="105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</a:endParaRPr>
          </a:p>
        </p:txBody>
      </p:sp>
      <p:pic>
        <p:nvPicPr>
          <p:cNvPr id="45" name="IC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41" y="738238"/>
            <a:ext cx="646047" cy="492531"/>
          </a:xfrm>
          <a:prstGeom prst="rect">
            <a:avLst/>
          </a:prstGeom>
        </p:spPr>
      </p:pic>
      <p:pic>
        <p:nvPicPr>
          <p:cNvPr id="46" name="ICO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84" y="677803"/>
            <a:ext cx="633916" cy="629356"/>
          </a:xfrm>
          <a:prstGeom prst="rect">
            <a:avLst/>
          </a:prstGeom>
        </p:spPr>
      </p:pic>
      <p:pic>
        <p:nvPicPr>
          <p:cNvPr id="47" name="LOG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3" y="348342"/>
            <a:ext cx="321676" cy="369332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48" name="COMPANY NAME"/>
          <p:cNvSpPr txBox="1"/>
          <p:nvPr/>
        </p:nvSpPr>
        <p:spPr>
          <a:xfrm>
            <a:off x="762669" y="348341"/>
            <a:ext cx="18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n 80s" panose="02010500000200060000" pitchFamily="2" charset="0"/>
              </a:rPr>
              <a:t>company name</a:t>
            </a:r>
          </a:p>
        </p:txBody>
      </p:sp>
      <p:sp>
        <p:nvSpPr>
          <p:cNvPr id="49" name="LINE"/>
          <p:cNvSpPr/>
          <p:nvPr/>
        </p:nvSpPr>
        <p:spPr>
          <a:xfrm>
            <a:off x="489351" y="858702"/>
            <a:ext cx="2898599" cy="103257"/>
          </a:xfrm>
          <a:prstGeom prst="rect">
            <a:avLst/>
          </a:prstGeom>
          <a:gradFill>
            <a:gsLst>
              <a:gs pos="15000">
                <a:srgbClr val="00B9DA">
                  <a:alpha val="0"/>
                </a:srgbClr>
              </a:gs>
              <a:gs pos="100000">
                <a:srgbClr val="00B9D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VIDIO"/>
          <p:cNvSpPr txBox="1"/>
          <p:nvPr/>
        </p:nvSpPr>
        <p:spPr>
          <a:xfrm>
            <a:off x="802081" y="5719931"/>
            <a:ext cx="197361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Raleway" panose="020B0003030101060003" pitchFamily="34" charset="0"/>
              </a:rPr>
              <a:t>Your Text Here</a:t>
            </a:r>
          </a:p>
        </p:txBody>
      </p:sp>
      <p:sp>
        <p:nvSpPr>
          <p:cNvPr id="52" name="LEVIDIO"/>
          <p:cNvSpPr txBox="1"/>
          <p:nvPr/>
        </p:nvSpPr>
        <p:spPr>
          <a:xfrm>
            <a:off x="9304638" y="5719931"/>
            <a:ext cx="197361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Raleway" panose="020B0003030101060003" pitchFamily="34" charset="0"/>
              </a:rPr>
              <a:t>Your Text Here</a:t>
            </a:r>
          </a:p>
        </p:txBody>
      </p:sp>
      <p:grpSp>
        <p:nvGrpSpPr>
          <p:cNvPr id="53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Diamond 57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 58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 59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 60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Diamond 65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Diamond 66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Diamond 67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Diamond 68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iamond 72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Diamond 73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Diamond 74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Diamond 75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Diamond 76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 77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 78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 79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Diamond 80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Diamond 81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Diamond 82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Diamond 83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6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Diamond 90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 91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 92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 93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Diamond 98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Diamond 99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2" name="Diamond 101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Diamond 105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Diamond 106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8" name="Diamond 107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9" name="Diamond 108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Diamond 109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1" name="Diamond 110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2" name="Diamond 111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3" name="Diamond 112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4" name="Diamond 113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6" name="Diamond 115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7" name="Diamond 116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8" name="Diamond 117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9" name="WAVE CIRCLE"/>
          <p:cNvGrpSpPr/>
          <p:nvPr/>
        </p:nvGrpSpPr>
        <p:grpSpPr>
          <a:xfrm>
            <a:off x="3334829" y="5310600"/>
            <a:ext cx="690378" cy="690378"/>
            <a:chOff x="474397" y="4456175"/>
            <a:chExt cx="690378" cy="690378"/>
          </a:xfrm>
        </p:grpSpPr>
        <p:sp>
          <p:nvSpPr>
            <p:cNvPr id="120" name="Oval 11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WAVE CIRCLE"/>
          <p:cNvGrpSpPr/>
          <p:nvPr/>
        </p:nvGrpSpPr>
        <p:grpSpPr>
          <a:xfrm>
            <a:off x="3334829" y="5310600"/>
            <a:ext cx="690378" cy="690378"/>
            <a:chOff x="474397" y="4456175"/>
            <a:chExt cx="690378" cy="690378"/>
          </a:xfrm>
        </p:grpSpPr>
        <p:sp>
          <p:nvSpPr>
            <p:cNvPr id="123" name="Oval 12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WAVE CIRCLE"/>
          <p:cNvGrpSpPr/>
          <p:nvPr/>
        </p:nvGrpSpPr>
        <p:grpSpPr>
          <a:xfrm>
            <a:off x="3334829" y="5296505"/>
            <a:ext cx="690378" cy="690378"/>
            <a:chOff x="474397" y="4456175"/>
            <a:chExt cx="690378" cy="690378"/>
          </a:xfrm>
        </p:grpSpPr>
        <p:sp>
          <p:nvSpPr>
            <p:cNvPr id="126" name="Oval 12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29" name="Oval 12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WAVE CIRCLE"/>
          <p:cNvGrpSpPr/>
          <p:nvPr/>
        </p:nvGrpSpPr>
        <p:grpSpPr>
          <a:xfrm>
            <a:off x="8817313" y="1485736"/>
            <a:ext cx="690378" cy="690378"/>
            <a:chOff x="474397" y="4456175"/>
            <a:chExt cx="690378" cy="690378"/>
          </a:xfrm>
        </p:grpSpPr>
        <p:sp>
          <p:nvSpPr>
            <p:cNvPr id="132" name="Oval 13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WAVE CIRCLE"/>
          <p:cNvGrpSpPr/>
          <p:nvPr/>
        </p:nvGrpSpPr>
        <p:grpSpPr>
          <a:xfrm>
            <a:off x="8817313" y="1471641"/>
            <a:ext cx="690378" cy="690378"/>
            <a:chOff x="474397" y="4456175"/>
            <a:chExt cx="690378" cy="690378"/>
          </a:xfrm>
        </p:grpSpPr>
        <p:sp>
          <p:nvSpPr>
            <p:cNvPr id="135" name="Oval 13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WAVE CIRCLE"/>
          <p:cNvGrpSpPr/>
          <p:nvPr/>
        </p:nvGrpSpPr>
        <p:grpSpPr>
          <a:xfrm>
            <a:off x="8283761" y="4979506"/>
            <a:ext cx="690378" cy="690378"/>
            <a:chOff x="474397" y="4456175"/>
            <a:chExt cx="690378" cy="690378"/>
          </a:xfrm>
        </p:grpSpPr>
        <p:sp>
          <p:nvSpPr>
            <p:cNvPr id="138" name="Oval 13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WAVE CIRCLE"/>
          <p:cNvGrpSpPr/>
          <p:nvPr/>
        </p:nvGrpSpPr>
        <p:grpSpPr>
          <a:xfrm>
            <a:off x="8283761" y="4979506"/>
            <a:ext cx="690378" cy="690378"/>
            <a:chOff x="474397" y="4456175"/>
            <a:chExt cx="690378" cy="690378"/>
          </a:xfrm>
        </p:grpSpPr>
        <p:sp>
          <p:nvSpPr>
            <p:cNvPr id="141" name="Oval 14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WAVE CIRCLE"/>
          <p:cNvGrpSpPr/>
          <p:nvPr/>
        </p:nvGrpSpPr>
        <p:grpSpPr>
          <a:xfrm>
            <a:off x="8283761" y="4965411"/>
            <a:ext cx="690378" cy="690378"/>
            <a:chOff x="474397" y="4456175"/>
            <a:chExt cx="690378" cy="690378"/>
          </a:xfrm>
        </p:grpSpPr>
        <p:sp>
          <p:nvSpPr>
            <p:cNvPr id="144" name="Oval 14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WAVE CIRCLE"/>
          <p:cNvGrpSpPr/>
          <p:nvPr/>
        </p:nvGrpSpPr>
        <p:grpSpPr>
          <a:xfrm>
            <a:off x="4009046" y="559844"/>
            <a:ext cx="690378" cy="690378"/>
            <a:chOff x="474397" y="4456175"/>
            <a:chExt cx="690378" cy="690378"/>
          </a:xfrm>
        </p:grpSpPr>
        <p:sp>
          <p:nvSpPr>
            <p:cNvPr id="147" name="Oval 14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WAVE CIRCLE"/>
          <p:cNvGrpSpPr/>
          <p:nvPr/>
        </p:nvGrpSpPr>
        <p:grpSpPr>
          <a:xfrm>
            <a:off x="4009046" y="559844"/>
            <a:ext cx="690378" cy="690378"/>
            <a:chOff x="474397" y="4456175"/>
            <a:chExt cx="690378" cy="690378"/>
          </a:xfrm>
        </p:grpSpPr>
        <p:sp>
          <p:nvSpPr>
            <p:cNvPr id="150" name="Oval 14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WAVE CIRCLE"/>
          <p:cNvGrpSpPr/>
          <p:nvPr/>
        </p:nvGrpSpPr>
        <p:grpSpPr>
          <a:xfrm>
            <a:off x="4009046" y="545749"/>
            <a:ext cx="690378" cy="690378"/>
            <a:chOff x="474397" y="4456175"/>
            <a:chExt cx="690378" cy="690378"/>
          </a:xfrm>
        </p:grpSpPr>
        <p:sp>
          <p:nvSpPr>
            <p:cNvPr id="153" name="Oval 15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5" name="MASK LAYER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2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5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7200000">
                                      <p:cBhvr>
                                        <p:cTn id="6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6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800000">
                                      <p:cBhvr>
                                        <p:cTn id="65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4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4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4700" fill="hold"/>
                                        <p:tgtEl>
                                          <p:spTgt spid="5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8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4700" fill="hold"/>
                                        <p:tgtEl>
                                          <p:spTgt spid="8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4" grpId="0" animBg="1"/>
      <p:bldP spid="14" grpId="1" animBg="1"/>
      <p:bldP spid="37" grpId="0" animBg="1"/>
      <p:bldP spid="38" grpId="0" animBg="1"/>
      <p:bldP spid="40" grpId="0"/>
      <p:bldP spid="48" grpId="0"/>
      <p:bldP spid="49" grpId="0" animBg="1"/>
      <p:bldP spid="51" grpId="0"/>
      <p:bldP spid="52" grpId="0"/>
      <p:bldP spid="1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 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sp>
        <p:nvSpPr>
          <p:cNvPr id="20" name="FRAME"/>
          <p:cNvSpPr/>
          <p:nvPr/>
        </p:nvSpPr>
        <p:spPr>
          <a:xfrm>
            <a:off x="7296150" y="1428750"/>
            <a:ext cx="3848100" cy="3924300"/>
          </a:xfrm>
          <a:prstGeom prst="frame">
            <a:avLst>
              <a:gd name="adj1" fmla="val 1852"/>
            </a:avLst>
          </a:prstGeom>
          <a:solidFill>
            <a:schemeClr val="bg1"/>
          </a:solidFill>
          <a:ln>
            <a:noFill/>
          </a:ln>
          <a:effectLst>
            <a:glow rad="1270000">
              <a:srgbClr val="3CAAAA">
                <a:alpha val="5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7" t="12257" b="38715"/>
          <a:stretch/>
        </p:blipFill>
        <p:spPr/>
      </p:pic>
      <p:pic>
        <p:nvPicPr>
          <p:cNvPr id="6" name="PICTURE PLACHOLDER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/>
      </p:pic>
      <p:pic>
        <p:nvPicPr>
          <p:cNvPr id="8" name="PICTURE PLACEHOLDER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7" r="11032" b="33706"/>
          <a:stretch/>
        </p:blipFill>
        <p:spPr/>
      </p:pic>
      <p:pic>
        <p:nvPicPr>
          <p:cNvPr id="44" name="PICTURE PLACEHOLDER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0" b="5190"/>
          <a:stretch>
            <a:fillRect/>
          </a:stretch>
        </p:blipFill>
        <p:spPr/>
      </p:pic>
      <p:sp>
        <p:nvSpPr>
          <p:cNvPr id="31" name="DESCRIPTIONS">
            <a:extLst>
              <a:ext uri="{FF2B5EF4-FFF2-40B4-BE49-F238E27FC236}">
                <a16:creationId xmlns:a16="http://schemas.microsoft.com/office/drawing/2014/main" id="{54B21165-3B9B-45EE-977C-45E8395C1DC7}"/>
              </a:ext>
            </a:extLst>
          </p:cNvPr>
          <p:cNvSpPr txBox="1"/>
          <p:nvPr/>
        </p:nvSpPr>
        <p:spPr>
          <a:xfrm>
            <a:off x="767904" y="2356719"/>
            <a:ext cx="3905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grpSp>
        <p:nvGrpSpPr>
          <p:cNvPr id="32" name="DESCRIPTIONS">
            <a:extLst>
              <a:ext uri="{FF2B5EF4-FFF2-40B4-BE49-F238E27FC236}">
                <a16:creationId xmlns:a16="http://schemas.microsoft.com/office/drawing/2014/main" id="{7A254A8D-673A-4A09-861B-606BBEB36566}"/>
              </a:ext>
            </a:extLst>
          </p:cNvPr>
          <p:cNvGrpSpPr/>
          <p:nvPr/>
        </p:nvGrpSpPr>
        <p:grpSpPr>
          <a:xfrm>
            <a:off x="1541516" y="3135671"/>
            <a:ext cx="3645762" cy="924503"/>
            <a:chOff x="1448752" y="3201931"/>
            <a:chExt cx="3645762" cy="9245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1ECDE8-402C-4DFC-A7F2-64BB3B005611}"/>
                </a:ext>
              </a:extLst>
            </p:cNvPr>
            <p:cNvSpPr txBox="1"/>
            <p:nvPr/>
          </p:nvSpPr>
          <p:spPr>
            <a:xfrm>
              <a:off x="1448752" y="3480103"/>
              <a:ext cx="3645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900" dirty="0">
                  <a:solidFill>
                    <a:schemeClr val="bg1"/>
                  </a:solidFill>
                  <a:latin typeface="Raleway" panose="020B0003030101060003" pitchFamily="34" charset="0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030997-A258-41A7-BAFE-8D9A29DD6C88}"/>
                </a:ext>
              </a:extLst>
            </p:cNvPr>
            <p:cNvSpPr txBox="1"/>
            <p:nvPr/>
          </p:nvSpPr>
          <p:spPr>
            <a:xfrm>
              <a:off x="1448752" y="3201931"/>
              <a:ext cx="13311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dirty="0">
                  <a:solidFill>
                    <a:srgbClr val="45C9D7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Neon 80s" panose="02010500000200060000" pitchFamily="2" charset="0"/>
                </a:rPr>
                <a:t>YOUR </a:t>
              </a:r>
              <a:r>
                <a:rPr lang="id-ID" sz="1600" dirty="0">
                  <a:solidFill>
                    <a:schemeClr val="bg1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Neon 80s" panose="02010500000200060000" pitchFamily="2" charset="0"/>
                </a:rPr>
                <a:t>NAME</a:t>
              </a:r>
            </a:p>
          </p:txBody>
        </p:sp>
      </p:grpSp>
      <p:grpSp>
        <p:nvGrpSpPr>
          <p:cNvPr id="35" name="DESCRIPTIONS">
            <a:extLst>
              <a:ext uri="{FF2B5EF4-FFF2-40B4-BE49-F238E27FC236}">
                <a16:creationId xmlns:a16="http://schemas.microsoft.com/office/drawing/2014/main" id="{80E13C93-04B7-45D8-9345-FF8CEAE45FCE}"/>
              </a:ext>
            </a:extLst>
          </p:cNvPr>
          <p:cNvGrpSpPr/>
          <p:nvPr/>
        </p:nvGrpSpPr>
        <p:grpSpPr>
          <a:xfrm>
            <a:off x="1541516" y="4245966"/>
            <a:ext cx="3645762" cy="924503"/>
            <a:chOff x="1448752" y="4312226"/>
            <a:chExt cx="3645762" cy="9245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8EC2EE-A606-495B-926E-1815E188D5F9}"/>
                </a:ext>
              </a:extLst>
            </p:cNvPr>
            <p:cNvSpPr txBox="1"/>
            <p:nvPr/>
          </p:nvSpPr>
          <p:spPr>
            <a:xfrm>
              <a:off x="1448752" y="4590398"/>
              <a:ext cx="3645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900" dirty="0">
                  <a:solidFill>
                    <a:schemeClr val="bg1"/>
                  </a:solidFill>
                  <a:latin typeface="Raleway" panose="020B0003030101060003" pitchFamily="34" charset="0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A6BD98-A440-4475-9543-88647747B126}"/>
                </a:ext>
              </a:extLst>
            </p:cNvPr>
            <p:cNvSpPr txBox="1"/>
            <p:nvPr/>
          </p:nvSpPr>
          <p:spPr>
            <a:xfrm>
              <a:off x="1448752" y="4312226"/>
              <a:ext cx="13311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dirty="0">
                  <a:solidFill>
                    <a:srgbClr val="45C9D7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Neon 80s" panose="02010500000200060000" pitchFamily="2" charset="0"/>
                </a:rPr>
                <a:t>YOUR </a:t>
              </a:r>
              <a:r>
                <a:rPr lang="id-ID" sz="1600" dirty="0">
                  <a:solidFill>
                    <a:schemeClr val="bg1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Neon 80s" panose="02010500000200060000" pitchFamily="2" charset="0"/>
                </a:rPr>
                <a:t>NAME</a:t>
              </a:r>
            </a:p>
          </p:txBody>
        </p:sp>
      </p:grpSp>
      <p:grpSp>
        <p:nvGrpSpPr>
          <p:cNvPr id="38" name="DESCRIPTIONS">
            <a:extLst>
              <a:ext uri="{FF2B5EF4-FFF2-40B4-BE49-F238E27FC236}">
                <a16:creationId xmlns:a16="http://schemas.microsoft.com/office/drawing/2014/main" id="{4E2D9D19-C916-4787-A0D2-A4083F2D619E}"/>
              </a:ext>
            </a:extLst>
          </p:cNvPr>
          <p:cNvGrpSpPr/>
          <p:nvPr/>
        </p:nvGrpSpPr>
        <p:grpSpPr>
          <a:xfrm>
            <a:off x="1541516" y="5220529"/>
            <a:ext cx="3645762" cy="924503"/>
            <a:chOff x="1448752" y="5286789"/>
            <a:chExt cx="3645762" cy="92450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7C6D03-7E95-4FEA-A341-431CD6FAE4EE}"/>
                </a:ext>
              </a:extLst>
            </p:cNvPr>
            <p:cNvSpPr txBox="1"/>
            <p:nvPr/>
          </p:nvSpPr>
          <p:spPr>
            <a:xfrm>
              <a:off x="1448752" y="5564961"/>
              <a:ext cx="3645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900" dirty="0">
                  <a:solidFill>
                    <a:schemeClr val="bg1"/>
                  </a:solidFill>
                  <a:latin typeface="Raleway" panose="020B0003030101060003" pitchFamily="34" charset="0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41F2DD-8D22-4E2E-BFDD-5BC52C96F336}"/>
                </a:ext>
              </a:extLst>
            </p:cNvPr>
            <p:cNvSpPr txBox="1"/>
            <p:nvPr/>
          </p:nvSpPr>
          <p:spPr>
            <a:xfrm>
              <a:off x="1448752" y="5286789"/>
              <a:ext cx="13311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dirty="0">
                  <a:solidFill>
                    <a:srgbClr val="45C9D7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Neon 80s" panose="02010500000200060000" pitchFamily="2" charset="0"/>
                </a:rPr>
                <a:t>YOUR </a:t>
              </a:r>
              <a:r>
                <a:rPr lang="id-ID" sz="1600" dirty="0">
                  <a:solidFill>
                    <a:schemeClr val="bg1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Neon 80s" panose="02010500000200060000" pitchFamily="2" charset="0"/>
                </a:rPr>
                <a:t>NAME</a:t>
              </a:r>
            </a:p>
          </p:txBody>
        </p:sp>
      </p:grpSp>
      <p:pic>
        <p:nvPicPr>
          <p:cNvPr id="41" name="LOG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3" y="348342"/>
            <a:ext cx="321676" cy="369332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42" name="COMPANY NAME"/>
          <p:cNvSpPr txBox="1"/>
          <p:nvPr/>
        </p:nvSpPr>
        <p:spPr>
          <a:xfrm>
            <a:off x="762669" y="348341"/>
            <a:ext cx="18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n 80s" panose="02010500000200060000" pitchFamily="2" charset="0"/>
              </a:rPr>
              <a:t>company name</a:t>
            </a:r>
          </a:p>
        </p:txBody>
      </p:sp>
      <p:sp>
        <p:nvSpPr>
          <p:cNvPr id="43" name="LINE"/>
          <p:cNvSpPr/>
          <p:nvPr/>
        </p:nvSpPr>
        <p:spPr>
          <a:xfrm>
            <a:off x="489351" y="858702"/>
            <a:ext cx="2898599" cy="103257"/>
          </a:xfrm>
          <a:prstGeom prst="rect">
            <a:avLst/>
          </a:prstGeom>
          <a:gradFill>
            <a:gsLst>
              <a:gs pos="15000">
                <a:srgbClr val="00B9DA">
                  <a:alpha val="0"/>
                </a:srgbClr>
              </a:gs>
              <a:gs pos="100000">
                <a:srgbClr val="00B9D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UR"/>
          <p:cNvSpPr txBox="1"/>
          <p:nvPr/>
        </p:nvSpPr>
        <p:spPr>
          <a:xfrm>
            <a:off x="762669" y="1190248"/>
            <a:ext cx="98777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our</a:t>
            </a:r>
          </a:p>
        </p:txBody>
      </p:sp>
      <p:sp>
        <p:nvSpPr>
          <p:cNvPr id="49" name="TESRIMONIAL"/>
          <p:cNvSpPr txBox="1"/>
          <p:nvPr/>
        </p:nvSpPr>
        <p:spPr>
          <a:xfrm>
            <a:off x="733578" y="1725009"/>
            <a:ext cx="300088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dirty="0">
                <a:solidFill>
                  <a:srgbClr val="CA1371"/>
                </a:solidFill>
                <a:effectLst>
                  <a:glow rad="139700">
                    <a:srgbClr val="CA1371">
                      <a:alpha val="40000"/>
                    </a:srgbClr>
                  </a:glow>
                </a:effectLst>
                <a:latin typeface="Neon 80s" panose="02010500000200060000" pitchFamily="2" charset="0"/>
              </a:rPr>
              <a:t>TESRIMONIALS</a:t>
            </a:r>
          </a:p>
        </p:txBody>
      </p:sp>
      <p:grpSp>
        <p:nvGrpSpPr>
          <p:cNvPr id="51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Diamond 55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 56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 57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 58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Diamond 63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Diamond 64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Diamond 65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Diamond 66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iamond 70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 71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Diamond 72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Diamond 73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Diamond 74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Diamond 75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Diamond 76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 77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 78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 79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Diamond 80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Diamond 81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Diamond 82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4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Diamond 88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 89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 90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 91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Diamond 96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Diamond 97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9" name="Diamond 98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Diamond 99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Diamond 103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Diamond 106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8" name="Diamond 107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9" name="Diamond 108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Diamond 109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1" name="Diamond 110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2" name="Diamond 111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3" name="Diamond 112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4" name="Diamond 113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6" name="Diamond 115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7" name="WAVE CIRCLE"/>
          <p:cNvGrpSpPr/>
          <p:nvPr/>
        </p:nvGrpSpPr>
        <p:grpSpPr>
          <a:xfrm>
            <a:off x="5658008" y="4372627"/>
            <a:ext cx="690378" cy="690378"/>
            <a:chOff x="474397" y="4456175"/>
            <a:chExt cx="690378" cy="690378"/>
          </a:xfrm>
        </p:grpSpPr>
        <p:sp>
          <p:nvSpPr>
            <p:cNvPr id="118" name="Oval 11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WAVE CIRCLE"/>
          <p:cNvGrpSpPr/>
          <p:nvPr/>
        </p:nvGrpSpPr>
        <p:grpSpPr>
          <a:xfrm>
            <a:off x="5658008" y="4372627"/>
            <a:ext cx="690378" cy="690378"/>
            <a:chOff x="474397" y="4456175"/>
            <a:chExt cx="690378" cy="690378"/>
          </a:xfrm>
        </p:grpSpPr>
        <p:sp>
          <p:nvSpPr>
            <p:cNvPr id="121" name="Oval 12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WAVE CIRCLE"/>
          <p:cNvGrpSpPr/>
          <p:nvPr/>
        </p:nvGrpSpPr>
        <p:grpSpPr>
          <a:xfrm>
            <a:off x="5658008" y="4358532"/>
            <a:ext cx="690378" cy="690378"/>
            <a:chOff x="474397" y="4456175"/>
            <a:chExt cx="690378" cy="690378"/>
          </a:xfrm>
        </p:grpSpPr>
        <p:sp>
          <p:nvSpPr>
            <p:cNvPr id="124" name="Oval 12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WAVE CIRCLE"/>
          <p:cNvGrpSpPr/>
          <p:nvPr/>
        </p:nvGrpSpPr>
        <p:grpSpPr>
          <a:xfrm>
            <a:off x="6986713" y="1142359"/>
            <a:ext cx="690378" cy="690378"/>
            <a:chOff x="474397" y="4456175"/>
            <a:chExt cx="690378" cy="690378"/>
          </a:xfrm>
        </p:grpSpPr>
        <p:sp>
          <p:nvSpPr>
            <p:cNvPr id="127" name="Oval 12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WAVE CIRCLE"/>
          <p:cNvGrpSpPr/>
          <p:nvPr/>
        </p:nvGrpSpPr>
        <p:grpSpPr>
          <a:xfrm>
            <a:off x="6986713" y="1142359"/>
            <a:ext cx="690378" cy="690378"/>
            <a:chOff x="474397" y="4456175"/>
            <a:chExt cx="690378" cy="690378"/>
          </a:xfrm>
        </p:grpSpPr>
        <p:sp>
          <p:nvSpPr>
            <p:cNvPr id="130" name="Oval 12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WAVE CIRCLE"/>
          <p:cNvGrpSpPr/>
          <p:nvPr/>
        </p:nvGrpSpPr>
        <p:grpSpPr>
          <a:xfrm>
            <a:off x="6986713" y="1128264"/>
            <a:ext cx="690378" cy="690378"/>
            <a:chOff x="474397" y="4456175"/>
            <a:chExt cx="690378" cy="690378"/>
          </a:xfrm>
        </p:grpSpPr>
        <p:sp>
          <p:nvSpPr>
            <p:cNvPr id="133" name="Oval 13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WAVE CIRCLE"/>
          <p:cNvGrpSpPr/>
          <p:nvPr/>
        </p:nvGrpSpPr>
        <p:grpSpPr>
          <a:xfrm>
            <a:off x="10799061" y="4903491"/>
            <a:ext cx="690378" cy="690378"/>
            <a:chOff x="474397" y="4456175"/>
            <a:chExt cx="690378" cy="690378"/>
          </a:xfrm>
        </p:grpSpPr>
        <p:sp>
          <p:nvSpPr>
            <p:cNvPr id="136" name="Oval 13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WAVE CIRCLE"/>
          <p:cNvGrpSpPr/>
          <p:nvPr/>
        </p:nvGrpSpPr>
        <p:grpSpPr>
          <a:xfrm>
            <a:off x="10799061" y="4903491"/>
            <a:ext cx="690378" cy="690378"/>
            <a:chOff x="474397" y="4456175"/>
            <a:chExt cx="690378" cy="690378"/>
          </a:xfrm>
        </p:grpSpPr>
        <p:sp>
          <p:nvSpPr>
            <p:cNvPr id="139" name="Oval 13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WAVE CIRCLE"/>
          <p:cNvGrpSpPr/>
          <p:nvPr/>
        </p:nvGrpSpPr>
        <p:grpSpPr>
          <a:xfrm>
            <a:off x="10799061" y="4889396"/>
            <a:ext cx="690378" cy="690378"/>
            <a:chOff x="474397" y="4456175"/>
            <a:chExt cx="690378" cy="690378"/>
          </a:xfrm>
        </p:grpSpPr>
        <p:sp>
          <p:nvSpPr>
            <p:cNvPr id="142" name="Oval 14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WAVE CIRCLE"/>
          <p:cNvGrpSpPr/>
          <p:nvPr/>
        </p:nvGrpSpPr>
        <p:grpSpPr>
          <a:xfrm>
            <a:off x="4009046" y="559844"/>
            <a:ext cx="690378" cy="690378"/>
            <a:chOff x="474397" y="4456175"/>
            <a:chExt cx="690378" cy="690378"/>
          </a:xfrm>
        </p:grpSpPr>
        <p:sp>
          <p:nvSpPr>
            <p:cNvPr id="145" name="Oval 14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WAVE CIRCLE"/>
          <p:cNvGrpSpPr/>
          <p:nvPr/>
        </p:nvGrpSpPr>
        <p:grpSpPr>
          <a:xfrm>
            <a:off x="4009046" y="559844"/>
            <a:ext cx="690378" cy="690378"/>
            <a:chOff x="474397" y="4456175"/>
            <a:chExt cx="690378" cy="690378"/>
          </a:xfrm>
        </p:grpSpPr>
        <p:sp>
          <p:nvSpPr>
            <p:cNvPr id="148" name="Oval 14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WAVE CIRCLE"/>
          <p:cNvGrpSpPr/>
          <p:nvPr/>
        </p:nvGrpSpPr>
        <p:grpSpPr>
          <a:xfrm>
            <a:off x="4009046" y="545749"/>
            <a:ext cx="690378" cy="690378"/>
            <a:chOff x="474397" y="4456175"/>
            <a:chExt cx="690378" cy="690378"/>
          </a:xfrm>
        </p:grpSpPr>
        <p:sp>
          <p:nvSpPr>
            <p:cNvPr id="151" name="Oval 15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CLOUD"/>
          <p:cNvGrpSpPr/>
          <p:nvPr/>
        </p:nvGrpSpPr>
        <p:grpSpPr>
          <a:xfrm>
            <a:off x="6626962" y="276221"/>
            <a:ext cx="1639388" cy="230832"/>
            <a:chOff x="6626962" y="276221"/>
            <a:chExt cx="1639388" cy="230832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6962" y="348896"/>
              <a:ext cx="139192" cy="94651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6800884" y="276221"/>
              <a:ext cx="14654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pc="300" dirty="0">
                  <a:solidFill>
                    <a:schemeClr val="bg1"/>
                  </a:solidFill>
                  <a:latin typeface="Raleway" panose="020B0003030101060003" pitchFamily="34" charset="0"/>
                </a:rPr>
                <a:t>your text here</a:t>
              </a:r>
            </a:p>
          </p:txBody>
        </p:sp>
      </p:grpSp>
      <p:grpSp>
        <p:nvGrpSpPr>
          <p:cNvPr id="157" name="MAIL"/>
          <p:cNvGrpSpPr/>
          <p:nvPr/>
        </p:nvGrpSpPr>
        <p:grpSpPr>
          <a:xfrm>
            <a:off x="8362371" y="276221"/>
            <a:ext cx="1609672" cy="230832"/>
            <a:chOff x="8362371" y="276221"/>
            <a:chExt cx="1609672" cy="2308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371" y="347783"/>
              <a:ext cx="134737" cy="96877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8506577" y="276221"/>
              <a:ext cx="14654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pc="300" dirty="0">
                  <a:solidFill>
                    <a:schemeClr val="bg1"/>
                  </a:solidFill>
                  <a:latin typeface="Raleway" panose="020B0003030101060003" pitchFamily="34" charset="0"/>
                </a:rPr>
                <a:t>your text here</a:t>
              </a:r>
            </a:p>
          </p:txBody>
        </p:sp>
      </p:grpSp>
      <p:grpSp>
        <p:nvGrpSpPr>
          <p:cNvPr id="156" name="WEBSITE"/>
          <p:cNvGrpSpPr/>
          <p:nvPr/>
        </p:nvGrpSpPr>
        <p:grpSpPr>
          <a:xfrm>
            <a:off x="10093325" y="276221"/>
            <a:ext cx="1607753" cy="230832"/>
            <a:chOff x="10093325" y="276221"/>
            <a:chExt cx="1607753" cy="230832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325" y="348896"/>
              <a:ext cx="154781" cy="94650"/>
            </a:xfrm>
            <a:prstGeom prst="rect">
              <a:avLst/>
            </a:prstGeom>
          </p:spPr>
        </p:pic>
        <p:sp>
          <p:nvSpPr>
            <p:cNvPr id="155" name="TextBox 154"/>
            <p:cNvSpPr txBox="1"/>
            <p:nvPr/>
          </p:nvSpPr>
          <p:spPr>
            <a:xfrm>
              <a:off x="10235612" y="276221"/>
              <a:ext cx="14654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pc="300" dirty="0">
                  <a:solidFill>
                    <a:schemeClr val="bg1"/>
                  </a:solidFill>
                  <a:latin typeface="Raleway" panose="020B0003030101060003" pitchFamily="34" charset="0"/>
                </a:rPr>
                <a:t>your text here</a:t>
              </a:r>
            </a:p>
          </p:txBody>
        </p:sp>
      </p:grpSp>
      <p:sp>
        <p:nvSpPr>
          <p:cNvPr id="159" name="MASK LAYER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9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4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3900" fill="hold"/>
                                        <p:tgtEl>
                                          <p:spTgt spid="5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3900" fill="hold"/>
                                        <p:tgtEl>
                                          <p:spTgt spid="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31" grpId="0"/>
      <p:bldP spid="42" grpId="0"/>
      <p:bldP spid="43" grpId="0" animBg="1"/>
      <p:bldP spid="48" grpId="0"/>
      <p:bldP spid="49" grpId="0"/>
      <p:bldP spid="1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grpSp>
        <p:nvGrpSpPr>
          <p:cNvPr id="51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Diamond 55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 56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 57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 58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Diamond 63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Diamond 64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Diamond 65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Diamond 66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iamond 70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 71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Diamond 72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Diamond 73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Diamond 74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Diamond 75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Diamond 76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 77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 78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 79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Diamond 80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Diamond 81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Diamond 82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4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Diamond 88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 89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 90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 91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Diamond 96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Diamond 97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9" name="Diamond 98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Diamond 99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Diamond 103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Diamond 106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8" name="Diamond 107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9" name="Diamond 108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Diamond 109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1" name="Diamond 110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2" name="Diamond 111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3" name="Diamond 112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4" name="Diamond 113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6" name="Diamond 115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7" name="WAVE CIRCLE"/>
          <p:cNvGrpSpPr/>
          <p:nvPr/>
        </p:nvGrpSpPr>
        <p:grpSpPr>
          <a:xfrm>
            <a:off x="5658008" y="4372627"/>
            <a:ext cx="690378" cy="690378"/>
            <a:chOff x="474397" y="4456175"/>
            <a:chExt cx="690378" cy="690378"/>
          </a:xfrm>
        </p:grpSpPr>
        <p:sp>
          <p:nvSpPr>
            <p:cNvPr id="118" name="Oval 11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WAVE CIRCLE"/>
          <p:cNvGrpSpPr/>
          <p:nvPr/>
        </p:nvGrpSpPr>
        <p:grpSpPr>
          <a:xfrm>
            <a:off x="5658008" y="4372627"/>
            <a:ext cx="690378" cy="690378"/>
            <a:chOff x="474397" y="4456175"/>
            <a:chExt cx="690378" cy="690378"/>
          </a:xfrm>
        </p:grpSpPr>
        <p:sp>
          <p:nvSpPr>
            <p:cNvPr id="121" name="Oval 12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WAVE CIRCLE"/>
          <p:cNvGrpSpPr/>
          <p:nvPr/>
        </p:nvGrpSpPr>
        <p:grpSpPr>
          <a:xfrm>
            <a:off x="5658008" y="4358532"/>
            <a:ext cx="690378" cy="690378"/>
            <a:chOff x="474397" y="4456175"/>
            <a:chExt cx="690378" cy="690378"/>
          </a:xfrm>
        </p:grpSpPr>
        <p:sp>
          <p:nvSpPr>
            <p:cNvPr id="124" name="Oval 12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WAVE CIRCLE"/>
          <p:cNvGrpSpPr/>
          <p:nvPr/>
        </p:nvGrpSpPr>
        <p:grpSpPr>
          <a:xfrm>
            <a:off x="6986713" y="1142359"/>
            <a:ext cx="690378" cy="690378"/>
            <a:chOff x="474397" y="4456175"/>
            <a:chExt cx="690378" cy="690378"/>
          </a:xfrm>
        </p:grpSpPr>
        <p:sp>
          <p:nvSpPr>
            <p:cNvPr id="127" name="Oval 12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WAVE CIRCLE"/>
          <p:cNvGrpSpPr/>
          <p:nvPr/>
        </p:nvGrpSpPr>
        <p:grpSpPr>
          <a:xfrm>
            <a:off x="6986713" y="1142359"/>
            <a:ext cx="690378" cy="690378"/>
            <a:chOff x="474397" y="4456175"/>
            <a:chExt cx="690378" cy="690378"/>
          </a:xfrm>
        </p:grpSpPr>
        <p:sp>
          <p:nvSpPr>
            <p:cNvPr id="130" name="Oval 12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WAVE CIRCLE"/>
          <p:cNvGrpSpPr/>
          <p:nvPr/>
        </p:nvGrpSpPr>
        <p:grpSpPr>
          <a:xfrm>
            <a:off x="6986713" y="1128264"/>
            <a:ext cx="690378" cy="690378"/>
            <a:chOff x="474397" y="4456175"/>
            <a:chExt cx="690378" cy="690378"/>
          </a:xfrm>
        </p:grpSpPr>
        <p:sp>
          <p:nvSpPr>
            <p:cNvPr id="133" name="Oval 13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WAVE CIRCLE"/>
          <p:cNvGrpSpPr/>
          <p:nvPr/>
        </p:nvGrpSpPr>
        <p:grpSpPr>
          <a:xfrm>
            <a:off x="10799061" y="4903491"/>
            <a:ext cx="690378" cy="690378"/>
            <a:chOff x="474397" y="4456175"/>
            <a:chExt cx="690378" cy="690378"/>
          </a:xfrm>
        </p:grpSpPr>
        <p:sp>
          <p:nvSpPr>
            <p:cNvPr id="136" name="Oval 13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WAVE CIRCLE"/>
          <p:cNvGrpSpPr/>
          <p:nvPr/>
        </p:nvGrpSpPr>
        <p:grpSpPr>
          <a:xfrm>
            <a:off x="10799061" y="4903491"/>
            <a:ext cx="690378" cy="690378"/>
            <a:chOff x="474397" y="4456175"/>
            <a:chExt cx="690378" cy="690378"/>
          </a:xfrm>
        </p:grpSpPr>
        <p:sp>
          <p:nvSpPr>
            <p:cNvPr id="139" name="Oval 13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WAVE CIRCLE"/>
          <p:cNvGrpSpPr/>
          <p:nvPr/>
        </p:nvGrpSpPr>
        <p:grpSpPr>
          <a:xfrm>
            <a:off x="10799061" y="4889396"/>
            <a:ext cx="690378" cy="690378"/>
            <a:chOff x="474397" y="4456175"/>
            <a:chExt cx="690378" cy="690378"/>
          </a:xfrm>
        </p:grpSpPr>
        <p:sp>
          <p:nvSpPr>
            <p:cNvPr id="142" name="Oval 14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WAVE CIRCLE"/>
          <p:cNvGrpSpPr/>
          <p:nvPr/>
        </p:nvGrpSpPr>
        <p:grpSpPr>
          <a:xfrm>
            <a:off x="4009046" y="559844"/>
            <a:ext cx="690378" cy="690378"/>
            <a:chOff x="474397" y="4456175"/>
            <a:chExt cx="690378" cy="690378"/>
          </a:xfrm>
        </p:grpSpPr>
        <p:sp>
          <p:nvSpPr>
            <p:cNvPr id="145" name="Oval 14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WAVE CIRCLE"/>
          <p:cNvGrpSpPr/>
          <p:nvPr/>
        </p:nvGrpSpPr>
        <p:grpSpPr>
          <a:xfrm>
            <a:off x="4009046" y="559844"/>
            <a:ext cx="690378" cy="690378"/>
            <a:chOff x="474397" y="4456175"/>
            <a:chExt cx="690378" cy="690378"/>
          </a:xfrm>
        </p:grpSpPr>
        <p:sp>
          <p:nvSpPr>
            <p:cNvPr id="148" name="Oval 14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WAVE CIRCLE"/>
          <p:cNvGrpSpPr/>
          <p:nvPr/>
        </p:nvGrpSpPr>
        <p:grpSpPr>
          <a:xfrm>
            <a:off x="4009046" y="545749"/>
            <a:ext cx="690378" cy="690378"/>
            <a:chOff x="474397" y="4456175"/>
            <a:chExt cx="690378" cy="690378"/>
          </a:xfrm>
        </p:grpSpPr>
        <p:sp>
          <p:nvSpPr>
            <p:cNvPr id="151" name="Oval 15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CLOUD"/>
          <p:cNvGrpSpPr/>
          <p:nvPr/>
        </p:nvGrpSpPr>
        <p:grpSpPr>
          <a:xfrm>
            <a:off x="6626962" y="276221"/>
            <a:ext cx="1639388" cy="230832"/>
            <a:chOff x="6626962" y="276221"/>
            <a:chExt cx="1639388" cy="230832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6962" y="348896"/>
              <a:ext cx="139192" cy="94651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6800884" y="276221"/>
              <a:ext cx="14654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pc="300" dirty="0">
                  <a:solidFill>
                    <a:schemeClr val="bg1"/>
                  </a:solidFill>
                  <a:latin typeface="Raleway" panose="020B0003030101060003" pitchFamily="34" charset="0"/>
                </a:rPr>
                <a:t>your text here</a:t>
              </a:r>
            </a:p>
          </p:txBody>
        </p:sp>
      </p:grpSp>
      <p:grpSp>
        <p:nvGrpSpPr>
          <p:cNvPr id="157" name="MAIL"/>
          <p:cNvGrpSpPr/>
          <p:nvPr/>
        </p:nvGrpSpPr>
        <p:grpSpPr>
          <a:xfrm>
            <a:off x="8362371" y="276221"/>
            <a:ext cx="1609672" cy="230832"/>
            <a:chOff x="8362371" y="276221"/>
            <a:chExt cx="1609672" cy="2308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371" y="347783"/>
              <a:ext cx="134737" cy="96877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8506577" y="276221"/>
              <a:ext cx="14654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pc="300" dirty="0">
                  <a:solidFill>
                    <a:schemeClr val="bg1"/>
                  </a:solidFill>
                  <a:latin typeface="Raleway" panose="020B0003030101060003" pitchFamily="34" charset="0"/>
                </a:rPr>
                <a:t>your text here</a:t>
              </a:r>
            </a:p>
          </p:txBody>
        </p:sp>
      </p:grpSp>
      <p:sp>
        <p:nvSpPr>
          <p:cNvPr id="159" name="INFOGRAPHIC"/>
          <p:cNvSpPr txBox="1"/>
          <p:nvPr/>
        </p:nvSpPr>
        <p:spPr>
          <a:xfrm>
            <a:off x="3841318" y="447713"/>
            <a:ext cx="450937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glow rad="228600">
                    <a:srgbClr val="B62E92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INFOGRAPHICS</a:t>
            </a:r>
          </a:p>
        </p:txBody>
      </p:sp>
      <p:sp>
        <p:nvSpPr>
          <p:cNvPr id="160" name="DESCRIPTIONS TEXT"/>
          <p:cNvSpPr txBox="1"/>
          <p:nvPr/>
        </p:nvSpPr>
        <p:spPr>
          <a:xfrm>
            <a:off x="2507591" y="1278710"/>
            <a:ext cx="7176818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consectetuer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</a:t>
            </a:r>
          </a:p>
        </p:txBody>
      </p:sp>
      <p:pic>
        <p:nvPicPr>
          <p:cNvPr id="161" name="CHAR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20" y="2493770"/>
            <a:ext cx="1691958" cy="1685425"/>
          </a:xfrm>
          <a:prstGeom prst="rect">
            <a:avLst/>
          </a:prstGeom>
        </p:spPr>
      </p:pic>
      <p:pic>
        <p:nvPicPr>
          <p:cNvPr id="162" name="CHAR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386" y="2437443"/>
            <a:ext cx="1798078" cy="1798078"/>
          </a:xfrm>
          <a:prstGeom prst="rect">
            <a:avLst/>
          </a:prstGeom>
        </p:spPr>
      </p:pic>
      <p:pic>
        <p:nvPicPr>
          <p:cNvPr id="163" name="CHAR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45" y="1930401"/>
            <a:ext cx="3929396" cy="3372572"/>
          </a:xfrm>
          <a:prstGeom prst="rect">
            <a:avLst/>
          </a:prstGeom>
        </p:spPr>
      </p:pic>
      <p:sp>
        <p:nvSpPr>
          <p:cNvPr id="164" name="DESCRIPTIONS TEXT"/>
          <p:cNvSpPr txBox="1"/>
          <p:nvPr/>
        </p:nvSpPr>
        <p:spPr>
          <a:xfrm>
            <a:off x="2366607" y="5798286"/>
            <a:ext cx="7176818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consectetuer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</a:t>
            </a:r>
          </a:p>
        </p:txBody>
      </p:sp>
      <p:sp>
        <p:nvSpPr>
          <p:cNvPr id="165" name="OPTIONS 1"/>
          <p:cNvSpPr txBox="1"/>
          <p:nvPr/>
        </p:nvSpPr>
        <p:spPr>
          <a:xfrm>
            <a:off x="2090128" y="4320919"/>
            <a:ext cx="122501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Raleway" panose="020B0003030101060003" pitchFamily="34" charset="0"/>
              </a:rPr>
              <a:t>OPTIONS 1</a:t>
            </a:r>
          </a:p>
        </p:txBody>
      </p:sp>
      <p:sp>
        <p:nvSpPr>
          <p:cNvPr id="166" name="OPTIONS 2"/>
          <p:cNvSpPr txBox="1"/>
          <p:nvPr/>
        </p:nvSpPr>
        <p:spPr>
          <a:xfrm>
            <a:off x="9061481" y="4320919"/>
            <a:ext cx="124585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Raleway" panose="020B0003030101060003" pitchFamily="34" charset="0"/>
              </a:rPr>
              <a:t>OPTIONS 2</a:t>
            </a:r>
          </a:p>
        </p:txBody>
      </p:sp>
      <p:sp>
        <p:nvSpPr>
          <p:cNvPr id="167" name="TITLE TEXT HERE"/>
          <p:cNvSpPr txBox="1"/>
          <p:nvPr/>
        </p:nvSpPr>
        <p:spPr>
          <a:xfrm>
            <a:off x="5217319" y="5216262"/>
            <a:ext cx="188705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Raleway" panose="020B0003030101060003" pitchFamily="34" charset="0"/>
              </a:rPr>
              <a:t>TITLE TEXT HERE</a:t>
            </a:r>
          </a:p>
        </p:txBody>
      </p:sp>
      <p:pic>
        <p:nvPicPr>
          <p:cNvPr id="168" name="SETT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367" y="349583"/>
            <a:ext cx="816866" cy="612649"/>
          </a:xfrm>
          <a:prstGeom prst="rect">
            <a:avLst/>
          </a:prstGeom>
        </p:spPr>
      </p:pic>
      <p:pic>
        <p:nvPicPr>
          <p:cNvPr id="169" name="CLOU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4" y="392255"/>
            <a:ext cx="737618" cy="527305"/>
          </a:xfrm>
          <a:prstGeom prst="rect">
            <a:avLst/>
          </a:prstGeom>
        </p:spPr>
      </p:pic>
      <p:sp>
        <p:nvSpPr>
          <p:cNvPr id="8" name="75%"/>
          <p:cNvSpPr txBox="1"/>
          <p:nvPr/>
        </p:nvSpPr>
        <p:spPr>
          <a:xfrm>
            <a:off x="2156439" y="3010825"/>
            <a:ext cx="107112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170" name="95%"/>
          <p:cNvSpPr txBox="1"/>
          <p:nvPr/>
        </p:nvSpPr>
        <p:spPr>
          <a:xfrm>
            <a:off x="9029534" y="3033365"/>
            <a:ext cx="107112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95%</a:t>
            </a:r>
          </a:p>
        </p:txBody>
      </p:sp>
      <p:grpSp>
        <p:nvGrpSpPr>
          <p:cNvPr id="171" name="FUTURISTIC LINE"/>
          <p:cNvGrpSpPr/>
          <p:nvPr/>
        </p:nvGrpSpPr>
        <p:grpSpPr>
          <a:xfrm>
            <a:off x="-2789001" y="-968477"/>
            <a:ext cx="18834664" cy="10353366"/>
            <a:chOff x="152400" y="342900"/>
            <a:chExt cx="13723549" cy="7543800"/>
          </a:xfrm>
        </p:grpSpPr>
        <p:cxnSp>
          <p:nvCxnSpPr>
            <p:cNvPr id="172" name="Straight Connector 171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Diamond 175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7" name="Diamond 176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8" name="Diamond 177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9" name="Diamond 178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80" name="Straight Connector 179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Diamond 183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5" name="Diamond 184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6" name="Diamond 185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7" name="Diamond 186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88" name="Straight Connector 187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Diamond 190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2" name="Diamond 191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3" name="Diamond 192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4" name="Diamond 193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5" name="Diamond 194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6" name="Diamond 195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7" name="Diamond 196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8" name="Diamond 197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9" name="Diamond 198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0" name="Diamond 199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1" name="Diamond 200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2" name="Diamond 201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3" name="Diamond 202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4" name="FUTURISTIC LINE"/>
          <p:cNvGrpSpPr/>
          <p:nvPr/>
        </p:nvGrpSpPr>
        <p:grpSpPr>
          <a:xfrm flipH="1">
            <a:off x="-1258217" y="-129492"/>
            <a:ext cx="14210673" cy="7752949"/>
            <a:chOff x="152400" y="342900"/>
            <a:chExt cx="13827315" cy="7543800"/>
          </a:xfrm>
        </p:grpSpPr>
        <p:cxnSp>
          <p:nvCxnSpPr>
            <p:cNvPr id="205" name="Straight Connector 204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Diamond 208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0" name="Diamond 209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1" name="Diamond 210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2" name="Diamond 211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13" name="Straight Connector 212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Diamond 216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8" name="Diamond 217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9" name="Diamond 218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0" name="Diamond 219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21" name="Straight Connector 220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Diamond 223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5" name="Diamond 224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6" name="Diamond 225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7" name="Diamond 226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8" name="Diamond 227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9" name="Diamond 228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0" name="Diamond 229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1" name="Diamond 230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2" name="Diamond 231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3" name="Diamond 232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4" name="Diamond 233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5" name="Diamond 234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6" name="Diamond 235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37" name="WAVE CIRCLE"/>
          <p:cNvGrpSpPr/>
          <p:nvPr/>
        </p:nvGrpSpPr>
        <p:grpSpPr>
          <a:xfrm>
            <a:off x="4172652" y="4276592"/>
            <a:ext cx="690378" cy="690378"/>
            <a:chOff x="474397" y="4456175"/>
            <a:chExt cx="690378" cy="690378"/>
          </a:xfrm>
        </p:grpSpPr>
        <p:sp>
          <p:nvSpPr>
            <p:cNvPr id="238" name="Oval 23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WAVE CIRCLE"/>
          <p:cNvGrpSpPr/>
          <p:nvPr/>
        </p:nvGrpSpPr>
        <p:grpSpPr>
          <a:xfrm>
            <a:off x="4172652" y="4276592"/>
            <a:ext cx="690378" cy="690378"/>
            <a:chOff x="474397" y="4456175"/>
            <a:chExt cx="690378" cy="690378"/>
          </a:xfrm>
        </p:grpSpPr>
        <p:sp>
          <p:nvSpPr>
            <p:cNvPr id="241" name="Oval 24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WAVE CIRCLE"/>
          <p:cNvGrpSpPr/>
          <p:nvPr/>
        </p:nvGrpSpPr>
        <p:grpSpPr>
          <a:xfrm>
            <a:off x="4172652" y="4262497"/>
            <a:ext cx="690378" cy="690378"/>
            <a:chOff x="474397" y="4456175"/>
            <a:chExt cx="690378" cy="690378"/>
          </a:xfrm>
        </p:grpSpPr>
        <p:sp>
          <p:nvSpPr>
            <p:cNvPr id="244" name="Oval 24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WAVE CIRCLE"/>
          <p:cNvGrpSpPr/>
          <p:nvPr/>
        </p:nvGrpSpPr>
        <p:grpSpPr>
          <a:xfrm>
            <a:off x="10398293" y="2591161"/>
            <a:ext cx="690378" cy="690378"/>
            <a:chOff x="474397" y="4456175"/>
            <a:chExt cx="690378" cy="690378"/>
          </a:xfrm>
        </p:grpSpPr>
        <p:sp>
          <p:nvSpPr>
            <p:cNvPr id="247" name="Oval 24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WAVE CIRCLE"/>
          <p:cNvGrpSpPr/>
          <p:nvPr/>
        </p:nvGrpSpPr>
        <p:grpSpPr>
          <a:xfrm>
            <a:off x="10398293" y="2591161"/>
            <a:ext cx="690378" cy="690378"/>
            <a:chOff x="474397" y="4456175"/>
            <a:chExt cx="690378" cy="690378"/>
          </a:xfrm>
        </p:grpSpPr>
        <p:sp>
          <p:nvSpPr>
            <p:cNvPr id="250" name="Oval 24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WAVE CIRCLE"/>
          <p:cNvGrpSpPr/>
          <p:nvPr/>
        </p:nvGrpSpPr>
        <p:grpSpPr>
          <a:xfrm>
            <a:off x="10398293" y="2577066"/>
            <a:ext cx="690378" cy="690378"/>
            <a:chOff x="474397" y="4456175"/>
            <a:chExt cx="690378" cy="690378"/>
          </a:xfrm>
        </p:grpSpPr>
        <p:sp>
          <p:nvSpPr>
            <p:cNvPr id="253" name="Oval 25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5" name="WAVE CIRCLE"/>
          <p:cNvGrpSpPr/>
          <p:nvPr/>
        </p:nvGrpSpPr>
        <p:grpSpPr>
          <a:xfrm>
            <a:off x="9695935" y="5074141"/>
            <a:ext cx="690378" cy="690378"/>
            <a:chOff x="474397" y="4456175"/>
            <a:chExt cx="690378" cy="690378"/>
          </a:xfrm>
        </p:grpSpPr>
        <p:sp>
          <p:nvSpPr>
            <p:cNvPr id="256" name="Oval 25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WAVE CIRCLE"/>
          <p:cNvGrpSpPr/>
          <p:nvPr/>
        </p:nvGrpSpPr>
        <p:grpSpPr>
          <a:xfrm>
            <a:off x="9695935" y="5074141"/>
            <a:ext cx="690378" cy="690378"/>
            <a:chOff x="474397" y="4456175"/>
            <a:chExt cx="690378" cy="690378"/>
          </a:xfrm>
        </p:grpSpPr>
        <p:sp>
          <p:nvSpPr>
            <p:cNvPr id="259" name="Oval 25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1" name="WAVE CIRCLE"/>
          <p:cNvGrpSpPr/>
          <p:nvPr/>
        </p:nvGrpSpPr>
        <p:grpSpPr>
          <a:xfrm>
            <a:off x="9695935" y="5060046"/>
            <a:ext cx="690378" cy="690378"/>
            <a:chOff x="474397" y="4456175"/>
            <a:chExt cx="690378" cy="690378"/>
          </a:xfrm>
        </p:grpSpPr>
        <p:sp>
          <p:nvSpPr>
            <p:cNvPr id="262" name="Oval 26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4" name="WAVE CIRCLE"/>
          <p:cNvGrpSpPr/>
          <p:nvPr/>
        </p:nvGrpSpPr>
        <p:grpSpPr>
          <a:xfrm>
            <a:off x="922723" y="2559723"/>
            <a:ext cx="690378" cy="690378"/>
            <a:chOff x="474397" y="4456175"/>
            <a:chExt cx="690378" cy="690378"/>
          </a:xfrm>
        </p:grpSpPr>
        <p:sp>
          <p:nvSpPr>
            <p:cNvPr id="265" name="Oval 26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7" name="WAVE CIRCLE"/>
          <p:cNvGrpSpPr/>
          <p:nvPr/>
        </p:nvGrpSpPr>
        <p:grpSpPr>
          <a:xfrm>
            <a:off x="922723" y="2559723"/>
            <a:ext cx="690378" cy="690378"/>
            <a:chOff x="474397" y="4456175"/>
            <a:chExt cx="690378" cy="690378"/>
          </a:xfrm>
        </p:grpSpPr>
        <p:sp>
          <p:nvSpPr>
            <p:cNvPr id="268" name="Oval 26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0" name="WAVE CIRCLE"/>
          <p:cNvGrpSpPr/>
          <p:nvPr/>
        </p:nvGrpSpPr>
        <p:grpSpPr>
          <a:xfrm>
            <a:off x="922723" y="2545628"/>
            <a:ext cx="690378" cy="690378"/>
            <a:chOff x="474397" y="4456175"/>
            <a:chExt cx="690378" cy="690378"/>
          </a:xfrm>
        </p:grpSpPr>
        <p:sp>
          <p:nvSpPr>
            <p:cNvPr id="271" name="Oval 27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3" name="MASK LAYER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3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900" fill="hold"/>
                                        <p:tgtEl>
                                          <p:spTgt spid="5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900" fill="hold"/>
                                        <p:tgtEl>
                                          <p:spTgt spid="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repeatCount="4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4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repeatCount="4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repeatCount="4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repeatCount="4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3" dur="3900" fill="hold"/>
                                        <p:tgtEl>
                                          <p:spTgt spid="17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8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8" dur="3900" fill="hold"/>
                                        <p:tgtEl>
                                          <p:spTgt spid="20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8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4" grpId="0"/>
      <p:bldP spid="165" grpId="0"/>
      <p:bldP spid="166" grpId="0"/>
      <p:bldP spid="167" grpId="0"/>
      <p:bldP spid="8" grpId="0"/>
      <p:bldP spid="170" grpId="0"/>
      <p:bldP spid="2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pic>
        <p:nvPicPr>
          <p:cNvPr id="26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" b="653"/>
          <a:stretch>
            <a:fillRect/>
          </a:stretch>
        </p:blipFill>
        <p:spPr/>
      </p:pic>
      <p:pic>
        <p:nvPicPr>
          <p:cNvPr id="28" name="PICTURE PLACEHOLDER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" b="653"/>
          <a:stretch>
            <a:fillRect/>
          </a:stretch>
        </p:blipFill>
        <p:spPr/>
      </p:pic>
      <p:pic>
        <p:nvPicPr>
          <p:cNvPr id="27" name="PICTURE PLACEHOLDER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" b="688"/>
          <a:stretch>
            <a:fillRect/>
          </a:stretch>
        </p:blipFill>
        <p:spPr/>
      </p:pic>
      <p:pic>
        <p:nvPicPr>
          <p:cNvPr id="29" name="PICTURE PLACEHOLDER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" b="688"/>
          <a:stretch>
            <a:fillRect/>
          </a:stretch>
        </p:blipFill>
        <p:spPr/>
      </p:pic>
      <p:sp>
        <p:nvSpPr>
          <p:cNvPr id="30" name="FRAME"/>
          <p:cNvSpPr/>
          <p:nvPr/>
        </p:nvSpPr>
        <p:spPr>
          <a:xfrm>
            <a:off x="4256116" y="5436524"/>
            <a:ext cx="3374968" cy="748145"/>
          </a:xfrm>
          <a:prstGeom prst="frame">
            <a:avLst>
              <a:gd name="adj1" fmla="val 1852"/>
            </a:avLst>
          </a:prstGeom>
          <a:solidFill>
            <a:srgbClr val="B8FAFA"/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UR PORTFOLIO"/>
          <p:cNvSpPr txBox="1"/>
          <p:nvPr/>
        </p:nvSpPr>
        <p:spPr>
          <a:xfrm>
            <a:off x="3402099" y="866272"/>
            <a:ext cx="538782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Neon 80s" panose="02010500000200060000" pitchFamily="2" charset="0"/>
              </a:rPr>
              <a:t>CONTACT US TODAY</a:t>
            </a:r>
          </a:p>
        </p:txBody>
      </p:sp>
      <p:sp>
        <p:nvSpPr>
          <p:cNvPr id="32" name="DESCRIPTIONS TEXT"/>
          <p:cNvSpPr txBox="1"/>
          <p:nvPr/>
        </p:nvSpPr>
        <p:spPr>
          <a:xfrm>
            <a:off x="2507591" y="1651527"/>
            <a:ext cx="7176818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Lorem ipsum dolor sit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consectetuer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aleway" panose="020B0003030101060003" pitchFamily="34" charset="0"/>
              </a:rPr>
              <a:t>. </a:t>
            </a:r>
          </a:p>
        </p:txBody>
      </p:sp>
      <p:pic>
        <p:nvPicPr>
          <p:cNvPr id="33" name="LOG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3" y="348342"/>
            <a:ext cx="321676" cy="369332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34" name="COMPANY NAME"/>
          <p:cNvSpPr txBox="1"/>
          <p:nvPr/>
        </p:nvSpPr>
        <p:spPr>
          <a:xfrm>
            <a:off x="762669" y="348341"/>
            <a:ext cx="18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n 80s" panose="02010500000200060000" pitchFamily="2" charset="0"/>
              </a:rPr>
              <a:t>company name</a:t>
            </a:r>
          </a:p>
        </p:txBody>
      </p:sp>
      <p:sp>
        <p:nvSpPr>
          <p:cNvPr id="35" name="LINE"/>
          <p:cNvSpPr/>
          <p:nvPr/>
        </p:nvSpPr>
        <p:spPr>
          <a:xfrm>
            <a:off x="489351" y="858702"/>
            <a:ext cx="2898599" cy="103257"/>
          </a:xfrm>
          <a:prstGeom prst="rect">
            <a:avLst/>
          </a:prstGeom>
          <a:gradFill>
            <a:gsLst>
              <a:gs pos="15000">
                <a:srgbClr val="00B9DA">
                  <a:alpha val="0"/>
                </a:srgbClr>
              </a:gs>
              <a:gs pos="100000">
                <a:srgbClr val="00B9D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CO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41" y="573237"/>
            <a:ext cx="646047" cy="492531"/>
          </a:xfrm>
          <a:prstGeom prst="rect">
            <a:avLst/>
          </a:prstGeom>
        </p:spPr>
      </p:pic>
      <p:pic>
        <p:nvPicPr>
          <p:cNvPr id="46" name="ICO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84" y="512802"/>
            <a:ext cx="633916" cy="629356"/>
          </a:xfrm>
          <a:prstGeom prst="rect">
            <a:avLst/>
          </a:prstGeom>
        </p:spPr>
      </p:pic>
      <p:sp>
        <p:nvSpPr>
          <p:cNvPr id="48" name="CHECK NOW"/>
          <p:cNvSpPr txBox="1"/>
          <p:nvPr/>
        </p:nvSpPr>
        <p:spPr>
          <a:xfrm>
            <a:off x="4738783" y="5548986"/>
            <a:ext cx="24096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228600">
                    <a:srgbClr val="348C88">
                      <a:alpha val="60000"/>
                    </a:srgbClr>
                  </a:glow>
                </a:effectLst>
                <a:latin typeface="Raleway" panose="020B0003030101060003" pitchFamily="34" charset="0"/>
              </a:rPr>
              <a:t>CHECK NOW</a:t>
            </a:r>
          </a:p>
        </p:txBody>
      </p:sp>
      <p:grpSp>
        <p:nvGrpSpPr>
          <p:cNvPr id="16" name="FUTURISTIC LINE"/>
          <p:cNvGrpSpPr/>
          <p:nvPr/>
        </p:nvGrpSpPr>
        <p:grpSpPr>
          <a:xfrm>
            <a:off x="-2789001" y="-968477"/>
            <a:ext cx="18834664" cy="10353366"/>
            <a:chOff x="152400" y="342900"/>
            <a:chExt cx="13723549" cy="75438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Diamond 20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Diamond 21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Diamond 22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Diamond 23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39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Diamond 40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Diamond 41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Diamond 42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Diamond 49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Diamond 50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 51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 52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 53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 54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 55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 56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 57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 58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 60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 61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3" name="FUTURISTIC LINE"/>
          <p:cNvGrpSpPr/>
          <p:nvPr/>
        </p:nvGrpSpPr>
        <p:grpSpPr>
          <a:xfrm flipH="1">
            <a:off x="-1258217" y="-129492"/>
            <a:ext cx="14210673" cy="7752949"/>
            <a:chOff x="152400" y="342900"/>
            <a:chExt cx="13827315" cy="754380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Diamond 67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Diamond 68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 69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 70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Diamond 75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Diamond 76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 77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 78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Diamond 82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Diamond 83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 84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 85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 86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 87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 89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 90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 91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 92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 93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 94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6" name="WAVE CIRCLE"/>
          <p:cNvGrpSpPr/>
          <p:nvPr/>
        </p:nvGrpSpPr>
        <p:grpSpPr>
          <a:xfrm>
            <a:off x="4172652" y="4276592"/>
            <a:ext cx="690378" cy="690378"/>
            <a:chOff x="474397" y="4456175"/>
            <a:chExt cx="690378" cy="690378"/>
          </a:xfrm>
        </p:grpSpPr>
        <p:sp>
          <p:nvSpPr>
            <p:cNvPr id="97" name="Oval 9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WAVE CIRCLE"/>
          <p:cNvGrpSpPr/>
          <p:nvPr/>
        </p:nvGrpSpPr>
        <p:grpSpPr>
          <a:xfrm>
            <a:off x="4172652" y="4276592"/>
            <a:ext cx="690378" cy="690378"/>
            <a:chOff x="474397" y="4456175"/>
            <a:chExt cx="690378" cy="690378"/>
          </a:xfrm>
        </p:grpSpPr>
        <p:sp>
          <p:nvSpPr>
            <p:cNvPr id="100" name="Oval 9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WAVE CIRCLE"/>
          <p:cNvGrpSpPr/>
          <p:nvPr/>
        </p:nvGrpSpPr>
        <p:grpSpPr>
          <a:xfrm>
            <a:off x="4172652" y="4262497"/>
            <a:ext cx="690378" cy="690378"/>
            <a:chOff x="474397" y="4456175"/>
            <a:chExt cx="690378" cy="690378"/>
          </a:xfrm>
        </p:grpSpPr>
        <p:sp>
          <p:nvSpPr>
            <p:cNvPr id="103" name="Oval 102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WAVE CIRCLE"/>
          <p:cNvGrpSpPr/>
          <p:nvPr/>
        </p:nvGrpSpPr>
        <p:grpSpPr>
          <a:xfrm>
            <a:off x="10398293" y="2591161"/>
            <a:ext cx="690378" cy="690378"/>
            <a:chOff x="474397" y="4456175"/>
            <a:chExt cx="690378" cy="690378"/>
          </a:xfrm>
        </p:grpSpPr>
        <p:sp>
          <p:nvSpPr>
            <p:cNvPr id="106" name="Oval 105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WAVE CIRCLE"/>
          <p:cNvGrpSpPr/>
          <p:nvPr/>
        </p:nvGrpSpPr>
        <p:grpSpPr>
          <a:xfrm>
            <a:off x="10398293" y="2591161"/>
            <a:ext cx="690378" cy="690378"/>
            <a:chOff x="474397" y="4456175"/>
            <a:chExt cx="690378" cy="690378"/>
          </a:xfrm>
        </p:grpSpPr>
        <p:sp>
          <p:nvSpPr>
            <p:cNvPr id="109" name="Oval 108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WAVE CIRCLE"/>
          <p:cNvGrpSpPr/>
          <p:nvPr/>
        </p:nvGrpSpPr>
        <p:grpSpPr>
          <a:xfrm>
            <a:off x="10398293" y="2577066"/>
            <a:ext cx="690378" cy="690378"/>
            <a:chOff x="474397" y="4456175"/>
            <a:chExt cx="690378" cy="690378"/>
          </a:xfrm>
        </p:grpSpPr>
        <p:sp>
          <p:nvSpPr>
            <p:cNvPr id="112" name="Oval 111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WAVE CIRCLE"/>
          <p:cNvGrpSpPr/>
          <p:nvPr/>
        </p:nvGrpSpPr>
        <p:grpSpPr>
          <a:xfrm>
            <a:off x="9695935" y="5074141"/>
            <a:ext cx="690378" cy="690378"/>
            <a:chOff x="474397" y="4456175"/>
            <a:chExt cx="690378" cy="690378"/>
          </a:xfrm>
        </p:grpSpPr>
        <p:sp>
          <p:nvSpPr>
            <p:cNvPr id="115" name="Oval 114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WAVE CIRCLE"/>
          <p:cNvGrpSpPr/>
          <p:nvPr/>
        </p:nvGrpSpPr>
        <p:grpSpPr>
          <a:xfrm>
            <a:off x="9695935" y="5074141"/>
            <a:ext cx="690378" cy="690378"/>
            <a:chOff x="474397" y="4456175"/>
            <a:chExt cx="690378" cy="690378"/>
          </a:xfrm>
        </p:grpSpPr>
        <p:sp>
          <p:nvSpPr>
            <p:cNvPr id="118" name="Oval 117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WAVE CIRCLE"/>
          <p:cNvGrpSpPr/>
          <p:nvPr/>
        </p:nvGrpSpPr>
        <p:grpSpPr>
          <a:xfrm>
            <a:off x="9695935" y="5060046"/>
            <a:ext cx="690378" cy="690378"/>
            <a:chOff x="474397" y="4456175"/>
            <a:chExt cx="690378" cy="690378"/>
          </a:xfrm>
        </p:grpSpPr>
        <p:sp>
          <p:nvSpPr>
            <p:cNvPr id="121" name="Oval 120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WAVE CIRCLE"/>
          <p:cNvGrpSpPr/>
          <p:nvPr/>
        </p:nvGrpSpPr>
        <p:grpSpPr>
          <a:xfrm>
            <a:off x="922723" y="2559723"/>
            <a:ext cx="690378" cy="690378"/>
            <a:chOff x="474397" y="4456175"/>
            <a:chExt cx="690378" cy="690378"/>
          </a:xfrm>
        </p:grpSpPr>
        <p:sp>
          <p:nvSpPr>
            <p:cNvPr id="124" name="Oval 123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WAVE CIRCLE"/>
          <p:cNvGrpSpPr/>
          <p:nvPr/>
        </p:nvGrpSpPr>
        <p:grpSpPr>
          <a:xfrm>
            <a:off x="922723" y="2559723"/>
            <a:ext cx="690378" cy="690378"/>
            <a:chOff x="474397" y="4456175"/>
            <a:chExt cx="690378" cy="690378"/>
          </a:xfrm>
        </p:grpSpPr>
        <p:sp>
          <p:nvSpPr>
            <p:cNvPr id="127" name="Oval 126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WAVE CIRCLE"/>
          <p:cNvGrpSpPr/>
          <p:nvPr/>
        </p:nvGrpSpPr>
        <p:grpSpPr>
          <a:xfrm>
            <a:off x="922723" y="2545628"/>
            <a:ext cx="690378" cy="690378"/>
            <a:chOff x="474397" y="4456175"/>
            <a:chExt cx="690378" cy="690378"/>
          </a:xfrm>
        </p:grpSpPr>
        <p:sp>
          <p:nvSpPr>
            <p:cNvPr id="130" name="Oval 129"/>
            <p:cNvSpPr/>
            <p:nvPr/>
          </p:nvSpPr>
          <p:spPr>
            <a:xfrm>
              <a:off x="474397" y="4456175"/>
              <a:ext cx="690378" cy="690378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flipV="1">
              <a:off x="780633" y="4762411"/>
              <a:ext cx="77906" cy="779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MASK LAYER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1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4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39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39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/>
      <p:bldP spid="32" grpId="0"/>
      <p:bldP spid="34" grpId="0"/>
      <p:bldP spid="35" grpId="0" animBg="1"/>
      <p:bldP spid="48" grpId="0"/>
      <p:bldP spid="1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681</Words>
  <Application>Microsoft Office PowerPoint</Application>
  <PresentationFormat>Widescreen</PresentationFormat>
  <Paragraphs>87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Neon 80s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82</cp:revision>
  <dcterms:created xsi:type="dcterms:W3CDTF">2017-08-01T23:53:35Z</dcterms:created>
  <dcterms:modified xsi:type="dcterms:W3CDTF">2017-08-16T07:12:41Z</dcterms:modified>
</cp:coreProperties>
</file>